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64" r:id="rId3"/>
    <p:sldId id="258" r:id="rId4"/>
    <p:sldId id="261" r:id="rId5"/>
    <p:sldId id="259" r:id="rId6"/>
    <p:sldId id="262" r:id="rId7"/>
    <p:sldId id="267" r:id="rId8"/>
    <p:sldId id="268" r:id="rId9"/>
    <p:sldId id="265" r:id="rId10"/>
    <p:sldId id="263" r:id="rId11"/>
    <p:sldId id="260"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3C0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94660"/>
  </p:normalViewPr>
  <p:slideViewPr>
    <p:cSldViewPr>
      <p:cViewPr>
        <p:scale>
          <a:sx n="80" d="100"/>
          <a:sy n="80" d="100"/>
        </p:scale>
        <p:origin x="-1122" y="32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0E3835-7400-4603-B295-CF5B47A6DD27}" type="doc">
      <dgm:prSet loTypeId="urn:microsoft.com/office/officeart/2008/layout/RadialCluster" loCatId="cycle" qsTypeId="urn:microsoft.com/office/officeart/2005/8/quickstyle/3d1" qsCatId="3D" csTypeId="urn:microsoft.com/office/officeart/2005/8/colors/colorful1" csCatId="colorful" phldr="1"/>
      <dgm:spPr/>
      <dgm:t>
        <a:bodyPr/>
        <a:lstStyle/>
        <a:p>
          <a:endParaRPr lang="en-US"/>
        </a:p>
      </dgm:t>
    </dgm:pt>
    <dgm:pt modelId="{5B6404E3-2101-40E5-B45E-FB858C8D9720}">
      <dgm:prSet phldrT="[Text]"/>
      <dgm:spPr>
        <a:solidFill>
          <a:schemeClr val="accent6"/>
        </a:solidFill>
      </dgm:spPr>
      <dgm:t>
        <a:bodyPr/>
        <a:lstStyle/>
        <a:p>
          <a:r>
            <a:rPr lang="en-US" dirty="0" smtClean="0"/>
            <a:t>Outcomes</a:t>
          </a:r>
          <a:endParaRPr lang="en-US" dirty="0"/>
        </a:p>
      </dgm:t>
    </dgm:pt>
    <dgm:pt modelId="{F7A56CDC-9141-4F27-8696-C324616F8E6E}" type="parTrans" cxnId="{D3E2BD61-AF76-4E5C-9A48-E52AAA4C3AC9}">
      <dgm:prSet/>
      <dgm:spPr/>
      <dgm:t>
        <a:bodyPr/>
        <a:lstStyle/>
        <a:p>
          <a:endParaRPr lang="en-US"/>
        </a:p>
      </dgm:t>
    </dgm:pt>
    <dgm:pt modelId="{ADBC6317-7A2F-4F7A-A7F3-5B0458577002}" type="sibTrans" cxnId="{D3E2BD61-AF76-4E5C-9A48-E52AAA4C3AC9}">
      <dgm:prSet/>
      <dgm:spPr/>
      <dgm:t>
        <a:bodyPr/>
        <a:lstStyle/>
        <a:p>
          <a:endParaRPr lang="en-US"/>
        </a:p>
      </dgm:t>
    </dgm:pt>
    <dgm:pt modelId="{AFE6552A-F1EC-4A24-AC6B-BFC778AA8AB4}">
      <dgm:prSet phldrT="[Text]"/>
      <dgm:spPr/>
      <dgm:t>
        <a:bodyPr/>
        <a:lstStyle/>
        <a:p>
          <a:r>
            <a:rPr lang="en-US" dirty="0" smtClean="0"/>
            <a:t>Hints</a:t>
          </a:r>
          <a:endParaRPr lang="en-US" dirty="0"/>
        </a:p>
      </dgm:t>
    </dgm:pt>
    <dgm:pt modelId="{5D54F182-315B-44F2-87C1-1D7258802E64}" type="parTrans" cxnId="{AE689B0E-FC64-4D51-B4CE-66872244E1C7}">
      <dgm:prSet/>
      <dgm:spPr/>
      <dgm:t>
        <a:bodyPr/>
        <a:lstStyle/>
        <a:p>
          <a:endParaRPr lang="en-US"/>
        </a:p>
      </dgm:t>
    </dgm:pt>
    <dgm:pt modelId="{7158E946-FFEC-4452-86A1-463A77BB32CD}" type="sibTrans" cxnId="{AE689B0E-FC64-4D51-B4CE-66872244E1C7}">
      <dgm:prSet/>
      <dgm:spPr/>
      <dgm:t>
        <a:bodyPr/>
        <a:lstStyle/>
        <a:p>
          <a:endParaRPr lang="en-US"/>
        </a:p>
      </dgm:t>
    </dgm:pt>
    <dgm:pt modelId="{A1909598-20AD-4DAD-9969-7667C021AFC6}">
      <dgm:prSet phldrT="[Text]"/>
      <dgm:spPr/>
      <dgm:t>
        <a:bodyPr/>
        <a:lstStyle/>
        <a:p>
          <a:r>
            <a:rPr lang="en-US" dirty="0" smtClean="0"/>
            <a:t>Struggles</a:t>
          </a:r>
          <a:endParaRPr lang="en-US" dirty="0"/>
        </a:p>
      </dgm:t>
    </dgm:pt>
    <dgm:pt modelId="{E9DF9CF7-E946-4D30-91FC-6B50B7545597}" type="parTrans" cxnId="{14D158BC-24DD-40DF-9F56-EE6DD89FFD27}">
      <dgm:prSet/>
      <dgm:spPr/>
      <dgm:t>
        <a:bodyPr/>
        <a:lstStyle/>
        <a:p>
          <a:endParaRPr lang="en-US"/>
        </a:p>
      </dgm:t>
    </dgm:pt>
    <dgm:pt modelId="{B283504C-0605-4B54-A63F-9DE59691EB50}" type="sibTrans" cxnId="{14D158BC-24DD-40DF-9F56-EE6DD89FFD27}">
      <dgm:prSet/>
      <dgm:spPr/>
      <dgm:t>
        <a:bodyPr/>
        <a:lstStyle/>
        <a:p>
          <a:endParaRPr lang="en-US"/>
        </a:p>
      </dgm:t>
    </dgm:pt>
    <dgm:pt modelId="{A0E72A2E-70B6-42AF-B0B5-07ADF5FE150C}">
      <dgm:prSet phldrT="[Text]"/>
      <dgm:spPr/>
      <dgm:t>
        <a:bodyPr/>
        <a:lstStyle/>
        <a:p>
          <a:r>
            <a:rPr lang="en-US" dirty="0" smtClean="0"/>
            <a:t>Strategies</a:t>
          </a:r>
          <a:endParaRPr lang="en-US" dirty="0"/>
        </a:p>
      </dgm:t>
    </dgm:pt>
    <dgm:pt modelId="{DA189582-46DF-4783-A7C9-790D038209B0}" type="parTrans" cxnId="{CF6FFEA6-2FD2-4BCE-B6EA-BDB2434B54D0}">
      <dgm:prSet/>
      <dgm:spPr/>
      <dgm:t>
        <a:bodyPr/>
        <a:lstStyle/>
        <a:p>
          <a:endParaRPr lang="en-US"/>
        </a:p>
      </dgm:t>
    </dgm:pt>
    <dgm:pt modelId="{1B2C995C-99C0-4C15-B5A7-095A141B0606}" type="sibTrans" cxnId="{CF6FFEA6-2FD2-4BCE-B6EA-BDB2434B54D0}">
      <dgm:prSet/>
      <dgm:spPr/>
      <dgm:t>
        <a:bodyPr/>
        <a:lstStyle/>
        <a:p>
          <a:endParaRPr lang="en-US"/>
        </a:p>
      </dgm:t>
    </dgm:pt>
    <dgm:pt modelId="{80FACF04-8CFB-451B-8FC0-DCABA7F30D13}" type="pres">
      <dgm:prSet presAssocID="{180E3835-7400-4603-B295-CF5B47A6DD27}" presName="Name0" presStyleCnt="0">
        <dgm:presLayoutVars>
          <dgm:chMax val="1"/>
          <dgm:chPref val="1"/>
          <dgm:dir/>
          <dgm:animOne val="branch"/>
          <dgm:animLvl val="lvl"/>
        </dgm:presLayoutVars>
      </dgm:prSet>
      <dgm:spPr/>
      <dgm:t>
        <a:bodyPr/>
        <a:lstStyle/>
        <a:p>
          <a:endParaRPr lang="en-US"/>
        </a:p>
      </dgm:t>
    </dgm:pt>
    <dgm:pt modelId="{8F33D231-0A41-480E-9263-52F00C7FF415}" type="pres">
      <dgm:prSet presAssocID="{5B6404E3-2101-40E5-B45E-FB858C8D9720}" presName="singleCycle" presStyleCnt="0"/>
      <dgm:spPr/>
    </dgm:pt>
    <dgm:pt modelId="{DE7A2D5B-4B8A-419C-AAEE-8D81F67088E9}" type="pres">
      <dgm:prSet presAssocID="{5B6404E3-2101-40E5-B45E-FB858C8D9720}" presName="singleCenter" presStyleLbl="node1" presStyleIdx="0" presStyleCnt="4" custScaleX="172897" custScaleY="81585" custLinFactNeighborX="6808" custLinFactNeighborY="-10596">
        <dgm:presLayoutVars>
          <dgm:chMax val="7"/>
          <dgm:chPref val="7"/>
        </dgm:presLayoutVars>
      </dgm:prSet>
      <dgm:spPr/>
      <dgm:t>
        <a:bodyPr/>
        <a:lstStyle/>
        <a:p>
          <a:endParaRPr lang="en-US"/>
        </a:p>
      </dgm:t>
    </dgm:pt>
    <dgm:pt modelId="{D43E5440-8681-4941-98F5-3B21500C9239}" type="pres">
      <dgm:prSet presAssocID="{5D54F182-315B-44F2-87C1-1D7258802E64}" presName="Name56" presStyleLbl="parChTrans1D2" presStyleIdx="0" presStyleCnt="3"/>
      <dgm:spPr/>
      <dgm:t>
        <a:bodyPr/>
        <a:lstStyle/>
        <a:p>
          <a:endParaRPr lang="en-US"/>
        </a:p>
      </dgm:t>
    </dgm:pt>
    <dgm:pt modelId="{D15B8891-D265-4468-AC25-3F11D7CD6077}" type="pres">
      <dgm:prSet presAssocID="{AFE6552A-F1EC-4A24-AC6B-BFC778AA8AB4}" presName="text0" presStyleLbl="node1" presStyleIdx="1" presStyleCnt="4" custScaleX="205366" custScaleY="105129" custRadScaleRad="100030" custRadScaleInc="12274">
        <dgm:presLayoutVars>
          <dgm:bulletEnabled val="1"/>
        </dgm:presLayoutVars>
      </dgm:prSet>
      <dgm:spPr/>
      <dgm:t>
        <a:bodyPr/>
        <a:lstStyle/>
        <a:p>
          <a:endParaRPr lang="en-US"/>
        </a:p>
      </dgm:t>
    </dgm:pt>
    <dgm:pt modelId="{98BE7F1A-BA19-4495-83E2-AEF11F91A559}" type="pres">
      <dgm:prSet presAssocID="{E9DF9CF7-E946-4D30-91FC-6B50B7545597}" presName="Name56" presStyleLbl="parChTrans1D2" presStyleIdx="1" presStyleCnt="3"/>
      <dgm:spPr/>
      <dgm:t>
        <a:bodyPr/>
        <a:lstStyle/>
        <a:p>
          <a:endParaRPr lang="en-US"/>
        </a:p>
      </dgm:t>
    </dgm:pt>
    <dgm:pt modelId="{B9659E83-E3F2-4359-AD6C-295D0A79FBA2}" type="pres">
      <dgm:prSet presAssocID="{A1909598-20AD-4DAD-9969-7667C021AFC6}" presName="text0" presStyleLbl="node1" presStyleIdx="2" presStyleCnt="4" custScaleX="245001" custRadScaleRad="138550" custRadScaleInc="-20826">
        <dgm:presLayoutVars>
          <dgm:bulletEnabled val="1"/>
        </dgm:presLayoutVars>
      </dgm:prSet>
      <dgm:spPr/>
      <dgm:t>
        <a:bodyPr/>
        <a:lstStyle/>
        <a:p>
          <a:endParaRPr lang="en-US"/>
        </a:p>
      </dgm:t>
    </dgm:pt>
    <dgm:pt modelId="{EFB37628-C6AD-45FB-9A6A-FA21EF6FAD28}" type="pres">
      <dgm:prSet presAssocID="{DA189582-46DF-4783-A7C9-790D038209B0}" presName="Name56" presStyleLbl="parChTrans1D2" presStyleIdx="2" presStyleCnt="3"/>
      <dgm:spPr/>
      <dgm:t>
        <a:bodyPr/>
        <a:lstStyle/>
        <a:p>
          <a:endParaRPr lang="en-US"/>
        </a:p>
      </dgm:t>
    </dgm:pt>
    <dgm:pt modelId="{76E2E3CA-34F9-4EC3-B9D0-80AE4485832A}" type="pres">
      <dgm:prSet presAssocID="{A0E72A2E-70B6-42AF-B0B5-07ADF5FE150C}" presName="text0" presStyleLbl="node1" presStyleIdx="3" presStyleCnt="4" custScaleX="255787" custScaleY="106849" custRadScaleRad="124864" custRadScaleInc="13951">
        <dgm:presLayoutVars>
          <dgm:bulletEnabled val="1"/>
        </dgm:presLayoutVars>
      </dgm:prSet>
      <dgm:spPr/>
      <dgm:t>
        <a:bodyPr/>
        <a:lstStyle/>
        <a:p>
          <a:endParaRPr lang="en-US"/>
        </a:p>
      </dgm:t>
    </dgm:pt>
  </dgm:ptLst>
  <dgm:cxnLst>
    <dgm:cxn modelId="{14D158BC-24DD-40DF-9F56-EE6DD89FFD27}" srcId="{5B6404E3-2101-40E5-B45E-FB858C8D9720}" destId="{A1909598-20AD-4DAD-9969-7667C021AFC6}" srcOrd="1" destOrd="0" parTransId="{E9DF9CF7-E946-4D30-91FC-6B50B7545597}" sibTransId="{B283504C-0605-4B54-A63F-9DE59691EB50}"/>
    <dgm:cxn modelId="{388DED0E-4DB4-489C-8737-E02C6F2EDEB5}" type="presOf" srcId="{AFE6552A-F1EC-4A24-AC6B-BFC778AA8AB4}" destId="{D15B8891-D265-4468-AC25-3F11D7CD6077}" srcOrd="0" destOrd="0" presId="urn:microsoft.com/office/officeart/2008/layout/RadialCluster"/>
    <dgm:cxn modelId="{78FEBC6B-313C-4D63-BAFD-313F5F577648}" type="presOf" srcId="{A0E72A2E-70B6-42AF-B0B5-07ADF5FE150C}" destId="{76E2E3CA-34F9-4EC3-B9D0-80AE4485832A}" srcOrd="0" destOrd="0" presId="urn:microsoft.com/office/officeart/2008/layout/RadialCluster"/>
    <dgm:cxn modelId="{F174580F-5724-4341-9A96-6D38D48F73FD}" type="presOf" srcId="{5D54F182-315B-44F2-87C1-1D7258802E64}" destId="{D43E5440-8681-4941-98F5-3B21500C9239}" srcOrd="0" destOrd="0" presId="urn:microsoft.com/office/officeart/2008/layout/RadialCluster"/>
    <dgm:cxn modelId="{D3E2BD61-AF76-4E5C-9A48-E52AAA4C3AC9}" srcId="{180E3835-7400-4603-B295-CF5B47A6DD27}" destId="{5B6404E3-2101-40E5-B45E-FB858C8D9720}" srcOrd="0" destOrd="0" parTransId="{F7A56CDC-9141-4F27-8696-C324616F8E6E}" sibTransId="{ADBC6317-7A2F-4F7A-A7F3-5B0458577002}"/>
    <dgm:cxn modelId="{11EB31D4-BDFD-4772-BD72-8E2BBF8C20CC}" type="presOf" srcId="{5B6404E3-2101-40E5-B45E-FB858C8D9720}" destId="{DE7A2D5B-4B8A-419C-AAEE-8D81F67088E9}" srcOrd="0" destOrd="0" presId="urn:microsoft.com/office/officeart/2008/layout/RadialCluster"/>
    <dgm:cxn modelId="{AE689B0E-FC64-4D51-B4CE-66872244E1C7}" srcId="{5B6404E3-2101-40E5-B45E-FB858C8D9720}" destId="{AFE6552A-F1EC-4A24-AC6B-BFC778AA8AB4}" srcOrd="0" destOrd="0" parTransId="{5D54F182-315B-44F2-87C1-1D7258802E64}" sibTransId="{7158E946-FFEC-4452-86A1-463A77BB32CD}"/>
    <dgm:cxn modelId="{41FC72A1-ADE0-486D-B354-685B6A22A016}" type="presOf" srcId="{DA189582-46DF-4783-A7C9-790D038209B0}" destId="{EFB37628-C6AD-45FB-9A6A-FA21EF6FAD28}" srcOrd="0" destOrd="0" presId="urn:microsoft.com/office/officeart/2008/layout/RadialCluster"/>
    <dgm:cxn modelId="{0ABBDCED-B97B-42B7-BA92-B1C187F48C7F}" type="presOf" srcId="{A1909598-20AD-4DAD-9969-7667C021AFC6}" destId="{B9659E83-E3F2-4359-AD6C-295D0A79FBA2}" srcOrd="0" destOrd="0" presId="urn:microsoft.com/office/officeart/2008/layout/RadialCluster"/>
    <dgm:cxn modelId="{CF6FFEA6-2FD2-4BCE-B6EA-BDB2434B54D0}" srcId="{5B6404E3-2101-40E5-B45E-FB858C8D9720}" destId="{A0E72A2E-70B6-42AF-B0B5-07ADF5FE150C}" srcOrd="2" destOrd="0" parTransId="{DA189582-46DF-4783-A7C9-790D038209B0}" sibTransId="{1B2C995C-99C0-4C15-B5A7-095A141B0606}"/>
    <dgm:cxn modelId="{45DC6A09-920A-40A8-BE82-C82095F8DC64}" type="presOf" srcId="{180E3835-7400-4603-B295-CF5B47A6DD27}" destId="{80FACF04-8CFB-451B-8FC0-DCABA7F30D13}" srcOrd="0" destOrd="0" presId="urn:microsoft.com/office/officeart/2008/layout/RadialCluster"/>
    <dgm:cxn modelId="{776003E3-DCFC-4603-B1CF-993D20711CCD}" type="presOf" srcId="{E9DF9CF7-E946-4D30-91FC-6B50B7545597}" destId="{98BE7F1A-BA19-4495-83E2-AEF11F91A559}" srcOrd="0" destOrd="0" presId="urn:microsoft.com/office/officeart/2008/layout/RadialCluster"/>
    <dgm:cxn modelId="{FF9A393D-9A33-4B34-B4C1-3923E4115955}" type="presParOf" srcId="{80FACF04-8CFB-451B-8FC0-DCABA7F30D13}" destId="{8F33D231-0A41-480E-9263-52F00C7FF415}" srcOrd="0" destOrd="0" presId="urn:microsoft.com/office/officeart/2008/layout/RadialCluster"/>
    <dgm:cxn modelId="{8CC1CFF1-D446-4B08-A2A8-78BF8E428779}" type="presParOf" srcId="{8F33D231-0A41-480E-9263-52F00C7FF415}" destId="{DE7A2D5B-4B8A-419C-AAEE-8D81F67088E9}" srcOrd="0" destOrd="0" presId="urn:microsoft.com/office/officeart/2008/layout/RadialCluster"/>
    <dgm:cxn modelId="{1F70BDBF-7725-40D3-A6EB-3CA02061BF1A}" type="presParOf" srcId="{8F33D231-0A41-480E-9263-52F00C7FF415}" destId="{D43E5440-8681-4941-98F5-3B21500C9239}" srcOrd="1" destOrd="0" presId="urn:microsoft.com/office/officeart/2008/layout/RadialCluster"/>
    <dgm:cxn modelId="{5F810787-8E58-4C40-90CD-A67E64FF4E78}" type="presParOf" srcId="{8F33D231-0A41-480E-9263-52F00C7FF415}" destId="{D15B8891-D265-4468-AC25-3F11D7CD6077}" srcOrd="2" destOrd="0" presId="urn:microsoft.com/office/officeart/2008/layout/RadialCluster"/>
    <dgm:cxn modelId="{A6F4B5F4-157C-4039-8395-BDB845BBF776}" type="presParOf" srcId="{8F33D231-0A41-480E-9263-52F00C7FF415}" destId="{98BE7F1A-BA19-4495-83E2-AEF11F91A559}" srcOrd="3" destOrd="0" presId="urn:microsoft.com/office/officeart/2008/layout/RadialCluster"/>
    <dgm:cxn modelId="{7B6C943F-8D58-4866-970C-92F6A9BE3932}" type="presParOf" srcId="{8F33D231-0A41-480E-9263-52F00C7FF415}" destId="{B9659E83-E3F2-4359-AD6C-295D0A79FBA2}" srcOrd="4" destOrd="0" presId="urn:microsoft.com/office/officeart/2008/layout/RadialCluster"/>
    <dgm:cxn modelId="{7BA52FF5-F9DB-446C-9C3A-2C0442EB71CC}" type="presParOf" srcId="{8F33D231-0A41-480E-9263-52F00C7FF415}" destId="{EFB37628-C6AD-45FB-9A6A-FA21EF6FAD28}" srcOrd="5" destOrd="0" presId="urn:microsoft.com/office/officeart/2008/layout/RadialCluster"/>
    <dgm:cxn modelId="{69695AAB-7295-42A6-B1A0-B6DE56DE4EDD}" type="presParOf" srcId="{8F33D231-0A41-480E-9263-52F00C7FF415}" destId="{76E2E3CA-34F9-4EC3-B9D0-80AE4485832A}"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16E89A-812E-431E-BF8E-E331FB93395C}" type="doc">
      <dgm:prSet loTypeId="urn:microsoft.com/office/officeart/2011/layout/CircleProcess" loCatId="process" qsTypeId="urn:microsoft.com/office/officeart/2005/8/quickstyle/3d1" qsCatId="3D" csTypeId="urn:microsoft.com/office/officeart/2005/8/colors/colorful1" csCatId="colorful" phldr="1"/>
      <dgm:spPr/>
    </dgm:pt>
    <dgm:pt modelId="{724E7FE4-A43E-41B3-8A2F-CAB385F9F15B}">
      <dgm:prSet phldrT="[Text]" custT="1"/>
      <dgm:spPr/>
      <dgm:t>
        <a:bodyPr/>
        <a:lstStyle/>
        <a:p>
          <a:r>
            <a:rPr lang="en-US" sz="2000" dirty="0" smtClean="0">
              <a:solidFill>
                <a:schemeClr val="tx2"/>
              </a:solidFill>
              <a:latin typeface="Franklin Gothic Book" pitchFamily="34" charset="0"/>
            </a:rPr>
            <a:t>Outcomes are the big ideas that you teach your students</a:t>
          </a:r>
          <a:endParaRPr lang="en-US" sz="2000" dirty="0">
            <a:solidFill>
              <a:schemeClr val="tx2"/>
            </a:solidFill>
          </a:endParaRPr>
        </a:p>
      </dgm:t>
    </dgm:pt>
    <dgm:pt modelId="{0FB37983-6512-4068-9209-9DF1C20FDC43}" type="parTrans" cxnId="{6369FAE8-64FD-42DD-A55A-0695FF293ADC}">
      <dgm:prSet/>
      <dgm:spPr/>
      <dgm:t>
        <a:bodyPr/>
        <a:lstStyle/>
        <a:p>
          <a:endParaRPr lang="en-US"/>
        </a:p>
      </dgm:t>
    </dgm:pt>
    <dgm:pt modelId="{2652B853-7BEA-45F1-B87B-CDB47CD1CBD0}" type="sibTrans" cxnId="{6369FAE8-64FD-42DD-A55A-0695FF293ADC}">
      <dgm:prSet/>
      <dgm:spPr/>
      <dgm:t>
        <a:bodyPr/>
        <a:lstStyle/>
        <a:p>
          <a:endParaRPr lang="en-US"/>
        </a:p>
      </dgm:t>
    </dgm:pt>
    <dgm:pt modelId="{B48823EB-055B-4BD9-8E70-AA70AC978529}">
      <dgm:prSet/>
      <dgm:spPr/>
      <dgm:t>
        <a:bodyPr/>
        <a:lstStyle/>
        <a:p>
          <a:r>
            <a:rPr lang="en-US" dirty="0" smtClean="0">
              <a:solidFill>
                <a:schemeClr val="tx2"/>
              </a:solidFill>
              <a:latin typeface="Franklin Gothic Book" pitchFamily="34" charset="0"/>
            </a:rPr>
            <a:t>Outcomes should consist of two weeks or 10-12 days of instruction. </a:t>
          </a:r>
          <a:endParaRPr lang="en-US" dirty="0">
            <a:solidFill>
              <a:schemeClr val="tx2"/>
            </a:solidFill>
          </a:endParaRPr>
        </a:p>
      </dgm:t>
    </dgm:pt>
    <dgm:pt modelId="{B8F60FD8-3F24-43F8-8BF0-0BC1BB1C63E0}" type="parTrans" cxnId="{B2FFCA3C-FCA1-4378-9D05-1189699E68BB}">
      <dgm:prSet/>
      <dgm:spPr/>
      <dgm:t>
        <a:bodyPr/>
        <a:lstStyle/>
        <a:p>
          <a:endParaRPr lang="en-US"/>
        </a:p>
      </dgm:t>
    </dgm:pt>
    <dgm:pt modelId="{AFD77B43-0A71-433C-B46D-FCA0150004D5}" type="sibTrans" cxnId="{B2FFCA3C-FCA1-4378-9D05-1189699E68BB}">
      <dgm:prSet/>
      <dgm:spPr/>
      <dgm:t>
        <a:bodyPr/>
        <a:lstStyle/>
        <a:p>
          <a:endParaRPr lang="en-US"/>
        </a:p>
      </dgm:t>
    </dgm:pt>
    <dgm:pt modelId="{69D6169F-7EA5-4EF1-AB4C-ED6FC52AABFE}">
      <dgm:prSet phldrT="[Text]"/>
      <dgm:spPr/>
      <dgm:t>
        <a:bodyPr/>
        <a:lstStyle/>
        <a:p>
          <a:r>
            <a:rPr lang="en-US" dirty="0" smtClean="0">
              <a:solidFill>
                <a:schemeClr val="tx2"/>
              </a:solidFill>
              <a:latin typeface="Franklin Gothic Book" pitchFamily="34" charset="0"/>
            </a:rPr>
            <a:t>Outcomes are defined by targets, “I can” statements that summarize the content in the Outcome.</a:t>
          </a:r>
          <a:endParaRPr lang="en-US" dirty="0">
            <a:solidFill>
              <a:schemeClr val="tx2"/>
            </a:solidFill>
          </a:endParaRPr>
        </a:p>
      </dgm:t>
    </dgm:pt>
    <dgm:pt modelId="{9D5D9CE3-0894-4CD4-B4A1-EE3E306BF2AB}" type="sibTrans" cxnId="{7E6B7A44-37A5-46E6-AAEF-E787A77A7C55}">
      <dgm:prSet/>
      <dgm:spPr/>
      <dgm:t>
        <a:bodyPr/>
        <a:lstStyle/>
        <a:p>
          <a:endParaRPr lang="en-US"/>
        </a:p>
      </dgm:t>
    </dgm:pt>
    <dgm:pt modelId="{6E2F70C1-3506-49A7-8574-E8EBADF78C5D}" type="parTrans" cxnId="{7E6B7A44-37A5-46E6-AAEF-E787A77A7C55}">
      <dgm:prSet/>
      <dgm:spPr/>
      <dgm:t>
        <a:bodyPr/>
        <a:lstStyle/>
        <a:p>
          <a:endParaRPr lang="en-US"/>
        </a:p>
      </dgm:t>
    </dgm:pt>
    <dgm:pt modelId="{DB47FA3C-F795-43AC-AAD0-D3A1ECF45BE2}" type="pres">
      <dgm:prSet presAssocID="{C516E89A-812E-431E-BF8E-E331FB93395C}" presName="Name0" presStyleCnt="0">
        <dgm:presLayoutVars>
          <dgm:chMax val="11"/>
          <dgm:chPref val="11"/>
          <dgm:dir/>
          <dgm:resizeHandles/>
        </dgm:presLayoutVars>
      </dgm:prSet>
      <dgm:spPr/>
    </dgm:pt>
    <dgm:pt modelId="{5CE1EC7B-D581-4DB8-9F47-8EBC00A4BB8B}" type="pres">
      <dgm:prSet presAssocID="{69D6169F-7EA5-4EF1-AB4C-ED6FC52AABFE}" presName="Accent3" presStyleCnt="0"/>
      <dgm:spPr/>
    </dgm:pt>
    <dgm:pt modelId="{1724D532-48EA-4376-82FF-0EEBB8A52A64}" type="pres">
      <dgm:prSet presAssocID="{69D6169F-7EA5-4EF1-AB4C-ED6FC52AABFE}" presName="Accent" presStyleLbl="node1" presStyleIdx="0" presStyleCnt="3"/>
      <dgm:spPr/>
    </dgm:pt>
    <dgm:pt modelId="{90902DA9-F3D6-4A0F-969F-709CD5E1EB8F}" type="pres">
      <dgm:prSet presAssocID="{69D6169F-7EA5-4EF1-AB4C-ED6FC52AABFE}" presName="ParentBackground3" presStyleCnt="0"/>
      <dgm:spPr/>
    </dgm:pt>
    <dgm:pt modelId="{DC53F6ED-08C1-49E7-81AB-59901B526979}" type="pres">
      <dgm:prSet presAssocID="{69D6169F-7EA5-4EF1-AB4C-ED6FC52AABFE}" presName="ParentBackground" presStyleLbl="fgAcc1" presStyleIdx="0" presStyleCnt="3"/>
      <dgm:spPr/>
      <dgm:t>
        <a:bodyPr/>
        <a:lstStyle/>
        <a:p>
          <a:endParaRPr lang="en-US"/>
        </a:p>
      </dgm:t>
    </dgm:pt>
    <dgm:pt modelId="{8833DC0A-27E3-416A-8100-9E6C66B50496}" type="pres">
      <dgm:prSet presAssocID="{69D6169F-7EA5-4EF1-AB4C-ED6FC52AABFE}" presName="Parent3" presStyleLbl="revTx" presStyleIdx="0" presStyleCnt="0">
        <dgm:presLayoutVars>
          <dgm:chMax val="1"/>
          <dgm:chPref val="1"/>
          <dgm:bulletEnabled val="1"/>
        </dgm:presLayoutVars>
      </dgm:prSet>
      <dgm:spPr/>
      <dgm:t>
        <a:bodyPr/>
        <a:lstStyle/>
        <a:p>
          <a:endParaRPr lang="en-US"/>
        </a:p>
      </dgm:t>
    </dgm:pt>
    <dgm:pt modelId="{79AEECC5-C3C6-4CAF-826E-7255DD0E0255}" type="pres">
      <dgm:prSet presAssocID="{B48823EB-055B-4BD9-8E70-AA70AC978529}" presName="Accent2" presStyleCnt="0"/>
      <dgm:spPr/>
    </dgm:pt>
    <dgm:pt modelId="{FD12D91F-C1A8-4F36-AA97-64CBA18F4B8D}" type="pres">
      <dgm:prSet presAssocID="{B48823EB-055B-4BD9-8E70-AA70AC978529}" presName="Accent" presStyleLbl="node1" presStyleIdx="1" presStyleCnt="3"/>
      <dgm:spPr/>
    </dgm:pt>
    <dgm:pt modelId="{81AF6063-0D86-43AE-B596-2BB49E5D1EC5}" type="pres">
      <dgm:prSet presAssocID="{B48823EB-055B-4BD9-8E70-AA70AC978529}" presName="ParentBackground2" presStyleCnt="0"/>
      <dgm:spPr/>
    </dgm:pt>
    <dgm:pt modelId="{A87E06AE-3A53-411D-BF4D-A92974C19273}" type="pres">
      <dgm:prSet presAssocID="{B48823EB-055B-4BD9-8E70-AA70AC978529}" presName="ParentBackground" presStyleLbl="fgAcc1" presStyleIdx="1" presStyleCnt="3" custLinFactNeighborX="-423" custLinFactNeighborY="-1586"/>
      <dgm:spPr/>
      <dgm:t>
        <a:bodyPr/>
        <a:lstStyle/>
        <a:p>
          <a:endParaRPr lang="en-US"/>
        </a:p>
      </dgm:t>
    </dgm:pt>
    <dgm:pt modelId="{9A99A422-D900-40E9-8D82-4BCF3A9AAFFC}" type="pres">
      <dgm:prSet presAssocID="{B48823EB-055B-4BD9-8E70-AA70AC978529}" presName="Parent2" presStyleLbl="revTx" presStyleIdx="0" presStyleCnt="0">
        <dgm:presLayoutVars>
          <dgm:chMax val="1"/>
          <dgm:chPref val="1"/>
          <dgm:bulletEnabled val="1"/>
        </dgm:presLayoutVars>
      </dgm:prSet>
      <dgm:spPr/>
      <dgm:t>
        <a:bodyPr/>
        <a:lstStyle/>
        <a:p>
          <a:endParaRPr lang="en-US"/>
        </a:p>
      </dgm:t>
    </dgm:pt>
    <dgm:pt modelId="{23EDCC46-6CC0-4AB4-8248-35C4C9BE7B8E}" type="pres">
      <dgm:prSet presAssocID="{724E7FE4-A43E-41B3-8A2F-CAB385F9F15B}" presName="Accent1" presStyleCnt="0"/>
      <dgm:spPr/>
    </dgm:pt>
    <dgm:pt modelId="{28B7495D-3A74-4CD7-BE0F-0F42B4C36328}" type="pres">
      <dgm:prSet presAssocID="{724E7FE4-A43E-41B3-8A2F-CAB385F9F15B}" presName="Accent" presStyleLbl="node1" presStyleIdx="2" presStyleCnt="3"/>
      <dgm:spPr/>
    </dgm:pt>
    <dgm:pt modelId="{43F42234-9F84-416D-B3A7-C3D6409BA091}" type="pres">
      <dgm:prSet presAssocID="{724E7FE4-A43E-41B3-8A2F-CAB385F9F15B}" presName="ParentBackground1" presStyleCnt="0"/>
      <dgm:spPr/>
    </dgm:pt>
    <dgm:pt modelId="{CD851ECA-233A-492A-8A75-80AA0B3C7476}" type="pres">
      <dgm:prSet presAssocID="{724E7FE4-A43E-41B3-8A2F-CAB385F9F15B}" presName="ParentBackground" presStyleLbl="fgAcc1" presStyleIdx="2" presStyleCnt="3"/>
      <dgm:spPr/>
      <dgm:t>
        <a:bodyPr/>
        <a:lstStyle/>
        <a:p>
          <a:endParaRPr lang="en-US"/>
        </a:p>
      </dgm:t>
    </dgm:pt>
    <dgm:pt modelId="{573C6419-CEE2-4B61-AE3F-332CFD5C67A0}" type="pres">
      <dgm:prSet presAssocID="{724E7FE4-A43E-41B3-8A2F-CAB385F9F15B}" presName="Parent1" presStyleLbl="revTx" presStyleIdx="0" presStyleCnt="0">
        <dgm:presLayoutVars>
          <dgm:chMax val="1"/>
          <dgm:chPref val="1"/>
          <dgm:bulletEnabled val="1"/>
        </dgm:presLayoutVars>
      </dgm:prSet>
      <dgm:spPr/>
      <dgm:t>
        <a:bodyPr/>
        <a:lstStyle/>
        <a:p>
          <a:endParaRPr lang="en-US"/>
        </a:p>
      </dgm:t>
    </dgm:pt>
  </dgm:ptLst>
  <dgm:cxnLst>
    <dgm:cxn modelId="{D9175206-3194-4F94-BB13-223694A85BC9}" type="presOf" srcId="{C516E89A-812E-431E-BF8E-E331FB93395C}" destId="{DB47FA3C-F795-43AC-AAD0-D3A1ECF45BE2}" srcOrd="0" destOrd="0" presId="urn:microsoft.com/office/officeart/2011/layout/CircleProcess"/>
    <dgm:cxn modelId="{6369FAE8-64FD-42DD-A55A-0695FF293ADC}" srcId="{C516E89A-812E-431E-BF8E-E331FB93395C}" destId="{724E7FE4-A43E-41B3-8A2F-CAB385F9F15B}" srcOrd="0" destOrd="0" parTransId="{0FB37983-6512-4068-9209-9DF1C20FDC43}" sibTransId="{2652B853-7BEA-45F1-B87B-CDB47CD1CBD0}"/>
    <dgm:cxn modelId="{36962A61-02CC-4F4B-9885-13A47C356893}" type="presOf" srcId="{724E7FE4-A43E-41B3-8A2F-CAB385F9F15B}" destId="{CD851ECA-233A-492A-8A75-80AA0B3C7476}" srcOrd="0" destOrd="0" presId="urn:microsoft.com/office/officeart/2011/layout/CircleProcess"/>
    <dgm:cxn modelId="{E3C5F94A-15B4-40A8-8373-8309D8E58FDB}" type="presOf" srcId="{B48823EB-055B-4BD9-8E70-AA70AC978529}" destId="{9A99A422-D900-40E9-8D82-4BCF3A9AAFFC}" srcOrd="1" destOrd="0" presId="urn:microsoft.com/office/officeart/2011/layout/CircleProcess"/>
    <dgm:cxn modelId="{E1587161-21CD-44DB-A46F-AEBA6A925A53}" type="presOf" srcId="{69D6169F-7EA5-4EF1-AB4C-ED6FC52AABFE}" destId="{DC53F6ED-08C1-49E7-81AB-59901B526979}" srcOrd="0" destOrd="0" presId="urn:microsoft.com/office/officeart/2011/layout/CircleProcess"/>
    <dgm:cxn modelId="{7E6B7A44-37A5-46E6-AAEF-E787A77A7C55}" srcId="{C516E89A-812E-431E-BF8E-E331FB93395C}" destId="{69D6169F-7EA5-4EF1-AB4C-ED6FC52AABFE}" srcOrd="2" destOrd="0" parTransId="{6E2F70C1-3506-49A7-8574-E8EBADF78C5D}" sibTransId="{9D5D9CE3-0894-4CD4-B4A1-EE3E306BF2AB}"/>
    <dgm:cxn modelId="{73AF2765-CC0B-47CC-ACA7-0BAB59E722C8}" type="presOf" srcId="{69D6169F-7EA5-4EF1-AB4C-ED6FC52AABFE}" destId="{8833DC0A-27E3-416A-8100-9E6C66B50496}" srcOrd="1" destOrd="0" presId="urn:microsoft.com/office/officeart/2011/layout/CircleProcess"/>
    <dgm:cxn modelId="{B2FFCA3C-FCA1-4378-9D05-1189699E68BB}" srcId="{C516E89A-812E-431E-BF8E-E331FB93395C}" destId="{B48823EB-055B-4BD9-8E70-AA70AC978529}" srcOrd="1" destOrd="0" parTransId="{B8F60FD8-3F24-43F8-8BF0-0BC1BB1C63E0}" sibTransId="{AFD77B43-0A71-433C-B46D-FCA0150004D5}"/>
    <dgm:cxn modelId="{BF014CF9-CD60-4055-9067-D37B321F6B4B}" type="presOf" srcId="{724E7FE4-A43E-41B3-8A2F-CAB385F9F15B}" destId="{573C6419-CEE2-4B61-AE3F-332CFD5C67A0}" srcOrd="1" destOrd="0" presId="urn:microsoft.com/office/officeart/2011/layout/CircleProcess"/>
    <dgm:cxn modelId="{1E253643-6368-429F-83AF-2B0B62FCE6FD}" type="presOf" srcId="{B48823EB-055B-4BD9-8E70-AA70AC978529}" destId="{A87E06AE-3A53-411D-BF4D-A92974C19273}" srcOrd="0" destOrd="0" presId="urn:microsoft.com/office/officeart/2011/layout/CircleProcess"/>
    <dgm:cxn modelId="{B8CBD165-CE1F-4B7C-8698-52C5B0D4A4E9}" type="presParOf" srcId="{DB47FA3C-F795-43AC-AAD0-D3A1ECF45BE2}" destId="{5CE1EC7B-D581-4DB8-9F47-8EBC00A4BB8B}" srcOrd="0" destOrd="0" presId="urn:microsoft.com/office/officeart/2011/layout/CircleProcess"/>
    <dgm:cxn modelId="{76515784-22BC-46B0-973E-A8D118BCB06D}" type="presParOf" srcId="{5CE1EC7B-D581-4DB8-9F47-8EBC00A4BB8B}" destId="{1724D532-48EA-4376-82FF-0EEBB8A52A64}" srcOrd="0" destOrd="0" presId="urn:microsoft.com/office/officeart/2011/layout/CircleProcess"/>
    <dgm:cxn modelId="{E9051710-40DE-42F9-9111-C51A0780C9FE}" type="presParOf" srcId="{DB47FA3C-F795-43AC-AAD0-D3A1ECF45BE2}" destId="{90902DA9-F3D6-4A0F-969F-709CD5E1EB8F}" srcOrd="1" destOrd="0" presId="urn:microsoft.com/office/officeart/2011/layout/CircleProcess"/>
    <dgm:cxn modelId="{1EA4CCAD-A8CB-42E8-8588-5171E83F64F1}" type="presParOf" srcId="{90902DA9-F3D6-4A0F-969F-709CD5E1EB8F}" destId="{DC53F6ED-08C1-49E7-81AB-59901B526979}" srcOrd="0" destOrd="0" presId="urn:microsoft.com/office/officeart/2011/layout/CircleProcess"/>
    <dgm:cxn modelId="{3E1C95F0-2437-4445-93E5-5270D5C2A2D5}" type="presParOf" srcId="{DB47FA3C-F795-43AC-AAD0-D3A1ECF45BE2}" destId="{8833DC0A-27E3-416A-8100-9E6C66B50496}" srcOrd="2" destOrd="0" presId="urn:microsoft.com/office/officeart/2011/layout/CircleProcess"/>
    <dgm:cxn modelId="{02A12D94-451F-4C7D-9722-470C1DF41244}" type="presParOf" srcId="{DB47FA3C-F795-43AC-AAD0-D3A1ECF45BE2}" destId="{79AEECC5-C3C6-4CAF-826E-7255DD0E0255}" srcOrd="3" destOrd="0" presId="urn:microsoft.com/office/officeart/2011/layout/CircleProcess"/>
    <dgm:cxn modelId="{8B430EA6-93F2-46C1-AA6A-FB91428BF472}" type="presParOf" srcId="{79AEECC5-C3C6-4CAF-826E-7255DD0E0255}" destId="{FD12D91F-C1A8-4F36-AA97-64CBA18F4B8D}" srcOrd="0" destOrd="0" presId="urn:microsoft.com/office/officeart/2011/layout/CircleProcess"/>
    <dgm:cxn modelId="{11CACFE6-1176-4296-8EDB-B64F1E4B557A}" type="presParOf" srcId="{DB47FA3C-F795-43AC-AAD0-D3A1ECF45BE2}" destId="{81AF6063-0D86-43AE-B596-2BB49E5D1EC5}" srcOrd="4" destOrd="0" presId="urn:microsoft.com/office/officeart/2011/layout/CircleProcess"/>
    <dgm:cxn modelId="{0DA4D533-C30D-4D1A-BDCE-FCB8B1368BBF}" type="presParOf" srcId="{81AF6063-0D86-43AE-B596-2BB49E5D1EC5}" destId="{A87E06AE-3A53-411D-BF4D-A92974C19273}" srcOrd="0" destOrd="0" presId="urn:microsoft.com/office/officeart/2011/layout/CircleProcess"/>
    <dgm:cxn modelId="{77AB1114-BE41-4D08-9EC5-1AF9DD94392E}" type="presParOf" srcId="{DB47FA3C-F795-43AC-AAD0-D3A1ECF45BE2}" destId="{9A99A422-D900-40E9-8D82-4BCF3A9AAFFC}" srcOrd="5" destOrd="0" presId="urn:microsoft.com/office/officeart/2011/layout/CircleProcess"/>
    <dgm:cxn modelId="{1C28D2C3-DD25-4592-89CB-DA13818B509C}" type="presParOf" srcId="{DB47FA3C-F795-43AC-AAD0-D3A1ECF45BE2}" destId="{23EDCC46-6CC0-4AB4-8248-35C4C9BE7B8E}" srcOrd="6" destOrd="0" presId="urn:microsoft.com/office/officeart/2011/layout/CircleProcess"/>
    <dgm:cxn modelId="{E2D4968E-AF86-4D16-8EFF-CE1A25595AA2}" type="presParOf" srcId="{23EDCC46-6CC0-4AB4-8248-35C4C9BE7B8E}" destId="{28B7495D-3A74-4CD7-BE0F-0F42B4C36328}" srcOrd="0" destOrd="0" presId="urn:microsoft.com/office/officeart/2011/layout/CircleProcess"/>
    <dgm:cxn modelId="{3CD72907-31F6-4ACB-87E4-0F870C161E4B}" type="presParOf" srcId="{DB47FA3C-F795-43AC-AAD0-D3A1ECF45BE2}" destId="{43F42234-9F84-416D-B3A7-C3D6409BA091}" srcOrd="7" destOrd="0" presId="urn:microsoft.com/office/officeart/2011/layout/CircleProcess"/>
    <dgm:cxn modelId="{C5E4E6E4-2DE1-44DD-A1A7-11784AC647E8}" type="presParOf" srcId="{43F42234-9F84-416D-B3A7-C3D6409BA091}" destId="{CD851ECA-233A-492A-8A75-80AA0B3C7476}" srcOrd="0" destOrd="0" presId="urn:microsoft.com/office/officeart/2011/layout/CircleProcess"/>
    <dgm:cxn modelId="{5CBA032B-EA0B-495A-A43E-EB25E1BE4BBE}" type="presParOf" srcId="{DB47FA3C-F795-43AC-AAD0-D3A1ECF45BE2}" destId="{573C6419-CEE2-4B61-AE3F-332CFD5C67A0}" srcOrd="8" destOrd="0" presId="urn:microsoft.com/office/officeart/2011/layout/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1C7179-42FE-4F5E-80F6-2C26503594BF}" type="doc">
      <dgm:prSet loTypeId="urn:microsoft.com/office/officeart/2005/8/layout/radial5" loCatId="cycle" qsTypeId="urn:microsoft.com/office/officeart/2005/8/quickstyle/3d1" qsCatId="3D" csTypeId="urn:microsoft.com/office/officeart/2005/8/colors/colorful1" csCatId="colorful" phldr="1"/>
      <dgm:spPr/>
      <dgm:t>
        <a:bodyPr/>
        <a:lstStyle/>
        <a:p>
          <a:endParaRPr lang="en-US"/>
        </a:p>
      </dgm:t>
    </dgm:pt>
    <dgm:pt modelId="{EEC3B804-03DA-4397-BFA9-34B523E75F65}">
      <dgm:prSet phldrT="[Text]"/>
      <dgm:spPr/>
      <dgm:t>
        <a:bodyPr/>
        <a:lstStyle/>
        <a:p>
          <a:r>
            <a:rPr lang="en-US" u="sng" dirty="0" smtClean="0"/>
            <a:t>I can write a rule to represent an exponential function.</a:t>
          </a:r>
          <a:endParaRPr lang="en-US" dirty="0"/>
        </a:p>
      </dgm:t>
    </dgm:pt>
    <dgm:pt modelId="{DA207A66-8436-4AF3-AB71-438B6D5B3EB4}" type="parTrans" cxnId="{1F1C0AD3-D834-4EE8-BD9A-B18A32F32688}">
      <dgm:prSet/>
      <dgm:spPr/>
      <dgm:t>
        <a:bodyPr/>
        <a:lstStyle/>
        <a:p>
          <a:endParaRPr lang="en-US"/>
        </a:p>
      </dgm:t>
    </dgm:pt>
    <dgm:pt modelId="{93D4F862-0A6D-49A3-8436-024155A0B625}" type="sibTrans" cxnId="{1F1C0AD3-D834-4EE8-BD9A-B18A32F32688}">
      <dgm:prSet/>
      <dgm:spPr/>
      <dgm:t>
        <a:bodyPr/>
        <a:lstStyle/>
        <a:p>
          <a:endParaRPr lang="en-US"/>
        </a:p>
      </dgm:t>
    </dgm:pt>
    <dgm:pt modelId="{E7500FFB-F85E-4623-9877-63DB1E1ADBB1}">
      <dgm:prSet phldrT="[Text]" custT="1"/>
      <dgm:spPr/>
      <dgm:t>
        <a:bodyPr/>
        <a:lstStyle/>
        <a:p>
          <a:r>
            <a:rPr lang="en-US" sz="1400" dirty="0" smtClean="0"/>
            <a:t>I can write a recursive rule, for example a Now-Next rule, for exponential patterns given any representation..</a:t>
          </a:r>
          <a:endParaRPr lang="en-US" sz="1400" dirty="0"/>
        </a:p>
      </dgm:t>
    </dgm:pt>
    <dgm:pt modelId="{ED48B2FB-CA35-48AF-9526-F271E33FE3BC}" type="parTrans" cxnId="{3EA564CA-3B86-43D5-9C5B-86A0BE157F12}">
      <dgm:prSet/>
      <dgm:spPr/>
      <dgm:t>
        <a:bodyPr/>
        <a:lstStyle/>
        <a:p>
          <a:endParaRPr lang="en-US"/>
        </a:p>
      </dgm:t>
    </dgm:pt>
    <dgm:pt modelId="{388916BA-35FC-4496-AA81-14EFDDA6A0F9}" type="sibTrans" cxnId="{3EA564CA-3B86-43D5-9C5B-86A0BE157F12}">
      <dgm:prSet/>
      <dgm:spPr/>
      <dgm:t>
        <a:bodyPr/>
        <a:lstStyle/>
        <a:p>
          <a:endParaRPr lang="en-US"/>
        </a:p>
      </dgm:t>
    </dgm:pt>
    <dgm:pt modelId="{15E86C5E-5C58-4391-A0B5-70A845A505C8}">
      <dgm:prSet phldrT="[Text]" custT="1"/>
      <dgm:spPr/>
      <dgm:t>
        <a:bodyPr/>
        <a:lstStyle/>
        <a:p>
          <a:r>
            <a:rPr lang="en-US" sz="1400" dirty="0" smtClean="0"/>
            <a:t>I can write a function rule (</a:t>
          </a:r>
          <a:r>
            <a:rPr lang="en-US" sz="1400" dirty="0" err="1" smtClean="0"/>
            <a:t>eg</a:t>
          </a:r>
          <a:r>
            <a:rPr lang="en-US" sz="1400" dirty="0" smtClean="0"/>
            <a:t>. Y= or f(x)=) for exponential patterns given any representation.</a:t>
          </a:r>
          <a:endParaRPr lang="en-US" sz="1400" dirty="0"/>
        </a:p>
      </dgm:t>
    </dgm:pt>
    <dgm:pt modelId="{CF34A48F-5E01-4CB0-9998-FA2CCB0EFBDA}" type="parTrans" cxnId="{75918009-9E38-45BD-A199-B5C1E94348FC}">
      <dgm:prSet/>
      <dgm:spPr/>
      <dgm:t>
        <a:bodyPr/>
        <a:lstStyle/>
        <a:p>
          <a:endParaRPr lang="en-US"/>
        </a:p>
      </dgm:t>
    </dgm:pt>
    <dgm:pt modelId="{D73765EA-6D44-4239-8BFB-D2AA3E73AFA6}" type="sibTrans" cxnId="{75918009-9E38-45BD-A199-B5C1E94348FC}">
      <dgm:prSet/>
      <dgm:spPr/>
      <dgm:t>
        <a:bodyPr/>
        <a:lstStyle/>
        <a:p>
          <a:endParaRPr lang="en-US"/>
        </a:p>
      </dgm:t>
    </dgm:pt>
    <dgm:pt modelId="{C8F57729-8061-4A75-BD0B-ACCBAC7B5DEA}">
      <dgm:prSet phldrT="[Text]" custT="1"/>
      <dgm:spPr/>
      <dgm:t>
        <a:bodyPr/>
        <a:lstStyle/>
        <a:p>
          <a:r>
            <a:rPr lang="en-US" sz="1400" dirty="0" smtClean="0"/>
            <a:t>I can examine the translation of a graph of an exponential function and rewrite the function rule to show the translation performed.</a:t>
          </a:r>
          <a:endParaRPr lang="en-US" sz="1400" dirty="0"/>
        </a:p>
      </dgm:t>
    </dgm:pt>
    <dgm:pt modelId="{B7147F2E-E829-45AD-961E-8B14B9B09C11}" type="parTrans" cxnId="{A4F2E66C-7BFC-4FCA-9E6F-47997F05E917}">
      <dgm:prSet/>
      <dgm:spPr/>
      <dgm:t>
        <a:bodyPr/>
        <a:lstStyle/>
        <a:p>
          <a:endParaRPr lang="en-US"/>
        </a:p>
      </dgm:t>
    </dgm:pt>
    <dgm:pt modelId="{B6398D94-8074-437D-926E-F810FB86835E}" type="sibTrans" cxnId="{A4F2E66C-7BFC-4FCA-9E6F-47997F05E917}">
      <dgm:prSet/>
      <dgm:spPr/>
      <dgm:t>
        <a:bodyPr/>
        <a:lstStyle/>
        <a:p>
          <a:endParaRPr lang="en-US"/>
        </a:p>
      </dgm:t>
    </dgm:pt>
    <dgm:pt modelId="{629F0811-2001-4015-9FE4-0C7BE2D331DF}">
      <dgm:prSet phldrT="[Text]" custT="1"/>
      <dgm:spPr/>
      <dgm:t>
        <a:bodyPr/>
        <a:lstStyle/>
        <a:p>
          <a:r>
            <a:rPr lang="en-US" sz="1400" dirty="0" smtClean="0"/>
            <a:t>I can explain the effects on an exponential graph when f(x) is replaced by f(x) +k or f(</a:t>
          </a:r>
          <a:r>
            <a:rPr lang="en-US" sz="1400" dirty="0" err="1" smtClean="0"/>
            <a:t>x+k</a:t>
          </a:r>
          <a:r>
            <a:rPr lang="en-US" sz="1400" dirty="0" smtClean="0"/>
            <a:t>).</a:t>
          </a:r>
          <a:endParaRPr lang="en-US" sz="1400" dirty="0"/>
        </a:p>
      </dgm:t>
    </dgm:pt>
    <dgm:pt modelId="{C880D261-F400-4698-AAB2-117FD9797352}" type="parTrans" cxnId="{0299D4F8-A35F-4AB5-AD5B-7565EB4C5A04}">
      <dgm:prSet/>
      <dgm:spPr/>
      <dgm:t>
        <a:bodyPr/>
        <a:lstStyle/>
        <a:p>
          <a:endParaRPr lang="en-US"/>
        </a:p>
      </dgm:t>
    </dgm:pt>
    <dgm:pt modelId="{F5D5A6AF-FC17-44D3-9510-D94F83E6BEE4}" type="sibTrans" cxnId="{0299D4F8-A35F-4AB5-AD5B-7565EB4C5A04}">
      <dgm:prSet/>
      <dgm:spPr/>
      <dgm:t>
        <a:bodyPr/>
        <a:lstStyle/>
        <a:p>
          <a:endParaRPr lang="en-US"/>
        </a:p>
      </dgm:t>
    </dgm:pt>
    <dgm:pt modelId="{15AA1476-7F7A-4BBC-B4F9-1F24153831B3}">
      <dgm:prSet custT="1"/>
      <dgm:spPr/>
      <dgm:t>
        <a:bodyPr/>
        <a:lstStyle/>
        <a:p>
          <a:r>
            <a:rPr lang="en-US" sz="1400" dirty="0" smtClean="0"/>
            <a:t>I can rewrite exponential expressions from a contextual situation in equivalent forms using the rules of exponents.</a:t>
          </a:r>
          <a:endParaRPr lang="en-US" sz="1400" dirty="0"/>
        </a:p>
      </dgm:t>
    </dgm:pt>
    <dgm:pt modelId="{0F77DB9A-10C0-4C18-AA0E-9B835A540356}" type="parTrans" cxnId="{6C0B39C5-4730-4E99-8CE5-7B5805218A95}">
      <dgm:prSet/>
      <dgm:spPr/>
      <dgm:t>
        <a:bodyPr/>
        <a:lstStyle/>
        <a:p>
          <a:endParaRPr lang="en-US"/>
        </a:p>
      </dgm:t>
    </dgm:pt>
    <dgm:pt modelId="{1E347926-0D49-4574-994B-05F4938851CB}" type="sibTrans" cxnId="{6C0B39C5-4730-4E99-8CE5-7B5805218A95}">
      <dgm:prSet/>
      <dgm:spPr/>
      <dgm:t>
        <a:bodyPr/>
        <a:lstStyle/>
        <a:p>
          <a:endParaRPr lang="en-US"/>
        </a:p>
      </dgm:t>
    </dgm:pt>
    <dgm:pt modelId="{2955EADB-A5B8-4F27-A564-B94298C0E78E}">
      <dgm:prSet custT="1"/>
      <dgm:spPr/>
      <dgm:t>
        <a:bodyPr/>
        <a:lstStyle/>
        <a:p>
          <a:r>
            <a:rPr lang="en-US" sz="1400" dirty="0" smtClean="0"/>
            <a:t>HP: I can write an exponential function from a contextual situation that demonstrates a translation</a:t>
          </a:r>
          <a:endParaRPr lang="en-US" sz="1400" dirty="0"/>
        </a:p>
      </dgm:t>
    </dgm:pt>
    <dgm:pt modelId="{313A47A0-7720-4AF9-A907-673FA7CB57BF}" type="parTrans" cxnId="{B328CE0E-DE2C-4E53-8819-E927FB1BCE85}">
      <dgm:prSet/>
      <dgm:spPr/>
      <dgm:t>
        <a:bodyPr/>
        <a:lstStyle/>
        <a:p>
          <a:endParaRPr lang="en-US"/>
        </a:p>
      </dgm:t>
    </dgm:pt>
    <dgm:pt modelId="{BD5C6384-52D5-4E86-A3F1-256539231D7A}" type="sibTrans" cxnId="{B328CE0E-DE2C-4E53-8819-E927FB1BCE85}">
      <dgm:prSet/>
      <dgm:spPr/>
      <dgm:t>
        <a:bodyPr/>
        <a:lstStyle/>
        <a:p>
          <a:endParaRPr lang="en-US"/>
        </a:p>
      </dgm:t>
    </dgm:pt>
    <dgm:pt modelId="{C366FDEA-C085-484B-AEB1-FA1911B8D17B}" type="pres">
      <dgm:prSet presAssocID="{B31C7179-42FE-4F5E-80F6-2C26503594BF}" presName="Name0" presStyleCnt="0">
        <dgm:presLayoutVars>
          <dgm:chMax val="1"/>
          <dgm:dir/>
          <dgm:animLvl val="ctr"/>
          <dgm:resizeHandles val="exact"/>
        </dgm:presLayoutVars>
      </dgm:prSet>
      <dgm:spPr/>
      <dgm:t>
        <a:bodyPr/>
        <a:lstStyle/>
        <a:p>
          <a:endParaRPr lang="en-US"/>
        </a:p>
      </dgm:t>
    </dgm:pt>
    <dgm:pt modelId="{C2E70C94-1523-4AB4-ADC5-59E6F7D82D95}" type="pres">
      <dgm:prSet presAssocID="{EEC3B804-03DA-4397-BFA9-34B523E75F65}" presName="centerShape" presStyleLbl="node0" presStyleIdx="0" presStyleCnt="1" custScaleX="151728" custScaleY="114726" custLinFactNeighborX="1270" custLinFactNeighborY="8512"/>
      <dgm:spPr/>
      <dgm:t>
        <a:bodyPr/>
        <a:lstStyle/>
        <a:p>
          <a:endParaRPr lang="en-US"/>
        </a:p>
      </dgm:t>
    </dgm:pt>
    <dgm:pt modelId="{ADB7C2B5-B2CF-4A59-AE86-C5A4EB6AF863}" type="pres">
      <dgm:prSet presAssocID="{ED48B2FB-CA35-48AF-9526-F271E33FE3BC}" presName="parTrans" presStyleLbl="sibTrans2D1" presStyleIdx="0" presStyleCnt="6"/>
      <dgm:spPr/>
      <dgm:t>
        <a:bodyPr/>
        <a:lstStyle/>
        <a:p>
          <a:endParaRPr lang="en-US"/>
        </a:p>
      </dgm:t>
    </dgm:pt>
    <dgm:pt modelId="{7E241EA2-DA02-45B5-9770-676961EE2F26}" type="pres">
      <dgm:prSet presAssocID="{ED48B2FB-CA35-48AF-9526-F271E33FE3BC}" presName="connectorText" presStyleLbl="sibTrans2D1" presStyleIdx="0" presStyleCnt="6"/>
      <dgm:spPr/>
      <dgm:t>
        <a:bodyPr/>
        <a:lstStyle/>
        <a:p>
          <a:endParaRPr lang="en-US"/>
        </a:p>
      </dgm:t>
    </dgm:pt>
    <dgm:pt modelId="{2AFF3FB0-8550-4AF0-8CAD-99BFDCA64245}" type="pres">
      <dgm:prSet presAssocID="{E7500FFB-F85E-4623-9877-63DB1E1ADBB1}" presName="node" presStyleLbl="node1" presStyleIdx="0" presStyleCnt="6" custScaleX="279906" custScaleY="102906" custRadScaleRad="95548" custRadScaleInc="76799">
        <dgm:presLayoutVars>
          <dgm:bulletEnabled val="1"/>
        </dgm:presLayoutVars>
      </dgm:prSet>
      <dgm:spPr/>
      <dgm:t>
        <a:bodyPr/>
        <a:lstStyle/>
        <a:p>
          <a:endParaRPr lang="en-US"/>
        </a:p>
      </dgm:t>
    </dgm:pt>
    <dgm:pt modelId="{BFF5F731-137D-42FF-BFAC-F86AB9508F98}" type="pres">
      <dgm:prSet presAssocID="{CF34A48F-5E01-4CB0-9998-FA2CCB0EFBDA}" presName="parTrans" presStyleLbl="sibTrans2D1" presStyleIdx="1" presStyleCnt="6"/>
      <dgm:spPr/>
      <dgm:t>
        <a:bodyPr/>
        <a:lstStyle/>
        <a:p>
          <a:endParaRPr lang="en-US"/>
        </a:p>
      </dgm:t>
    </dgm:pt>
    <dgm:pt modelId="{3D338B7D-B8DF-45F2-AA6A-072C366852F2}" type="pres">
      <dgm:prSet presAssocID="{CF34A48F-5E01-4CB0-9998-FA2CCB0EFBDA}" presName="connectorText" presStyleLbl="sibTrans2D1" presStyleIdx="1" presStyleCnt="6"/>
      <dgm:spPr/>
      <dgm:t>
        <a:bodyPr/>
        <a:lstStyle/>
        <a:p>
          <a:endParaRPr lang="en-US"/>
        </a:p>
      </dgm:t>
    </dgm:pt>
    <dgm:pt modelId="{BFB073E8-70A6-479C-A02C-76BB64DD16F6}" type="pres">
      <dgm:prSet presAssocID="{15E86C5E-5C58-4391-A0B5-70A845A505C8}" presName="node" presStyleLbl="node1" presStyleIdx="1" presStyleCnt="6" custScaleX="189398" custScaleY="93744" custRadScaleRad="187419" custRadScaleInc="70468">
        <dgm:presLayoutVars>
          <dgm:bulletEnabled val="1"/>
        </dgm:presLayoutVars>
      </dgm:prSet>
      <dgm:spPr/>
      <dgm:t>
        <a:bodyPr/>
        <a:lstStyle/>
        <a:p>
          <a:endParaRPr lang="en-US"/>
        </a:p>
      </dgm:t>
    </dgm:pt>
    <dgm:pt modelId="{29F24928-3D7E-49DA-8C58-7F8A80451538}" type="pres">
      <dgm:prSet presAssocID="{B7147F2E-E829-45AD-961E-8B14B9B09C11}" presName="parTrans" presStyleLbl="sibTrans2D1" presStyleIdx="2" presStyleCnt="6"/>
      <dgm:spPr/>
      <dgm:t>
        <a:bodyPr/>
        <a:lstStyle/>
        <a:p>
          <a:endParaRPr lang="en-US"/>
        </a:p>
      </dgm:t>
    </dgm:pt>
    <dgm:pt modelId="{1F831D54-1345-4922-9D72-EAA56A45D620}" type="pres">
      <dgm:prSet presAssocID="{B7147F2E-E829-45AD-961E-8B14B9B09C11}" presName="connectorText" presStyleLbl="sibTrans2D1" presStyleIdx="2" presStyleCnt="6"/>
      <dgm:spPr/>
      <dgm:t>
        <a:bodyPr/>
        <a:lstStyle/>
        <a:p>
          <a:endParaRPr lang="en-US"/>
        </a:p>
      </dgm:t>
    </dgm:pt>
    <dgm:pt modelId="{9122DAD8-69C4-434A-8A24-4DC567D9E513}" type="pres">
      <dgm:prSet presAssocID="{C8F57729-8061-4A75-BD0B-ACCBAC7B5DEA}" presName="node" presStyleLbl="node1" presStyleIdx="2" presStyleCnt="6" custScaleX="192875" custScaleY="130111" custRadScaleRad="196251" custRadScaleInc="-15013">
        <dgm:presLayoutVars>
          <dgm:bulletEnabled val="1"/>
        </dgm:presLayoutVars>
      </dgm:prSet>
      <dgm:spPr/>
      <dgm:t>
        <a:bodyPr/>
        <a:lstStyle/>
        <a:p>
          <a:endParaRPr lang="en-US"/>
        </a:p>
      </dgm:t>
    </dgm:pt>
    <dgm:pt modelId="{1A0DFB7E-F2C4-421E-95B0-550E58945B1C}" type="pres">
      <dgm:prSet presAssocID="{C880D261-F400-4698-AAB2-117FD9797352}" presName="parTrans" presStyleLbl="sibTrans2D1" presStyleIdx="3" presStyleCnt="6"/>
      <dgm:spPr/>
      <dgm:t>
        <a:bodyPr/>
        <a:lstStyle/>
        <a:p>
          <a:endParaRPr lang="en-US"/>
        </a:p>
      </dgm:t>
    </dgm:pt>
    <dgm:pt modelId="{C0EB8818-095D-48A5-8921-15ACCB61B3B9}" type="pres">
      <dgm:prSet presAssocID="{C880D261-F400-4698-AAB2-117FD9797352}" presName="connectorText" presStyleLbl="sibTrans2D1" presStyleIdx="3" presStyleCnt="6"/>
      <dgm:spPr/>
      <dgm:t>
        <a:bodyPr/>
        <a:lstStyle/>
        <a:p>
          <a:endParaRPr lang="en-US"/>
        </a:p>
      </dgm:t>
    </dgm:pt>
    <dgm:pt modelId="{A2CE8AC5-5B70-4FB9-81EA-0C69E21083FD}" type="pres">
      <dgm:prSet presAssocID="{629F0811-2001-4015-9FE4-0C7BE2D331DF}" presName="node" presStyleLbl="node1" presStyleIdx="3" presStyleCnt="6" custScaleX="197195" custScaleY="140424" custRadScaleRad="176135" custRadScaleInc="375289">
        <dgm:presLayoutVars>
          <dgm:bulletEnabled val="1"/>
        </dgm:presLayoutVars>
      </dgm:prSet>
      <dgm:spPr/>
      <dgm:t>
        <a:bodyPr/>
        <a:lstStyle/>
        <a:p>
          <a:endParaRPr lang="en-US"/>
        </a:p>
      </dgm:t>
    </dgm:pt>
    <dgm:pt modelId="{5F884424-BF09-430A-907B-BD8BFF077ACE}" type="pres">
      <dgm:prSet presAssocID="{0F77DB9A-10C0-4C18-AA0E-9B835A540356}" presName="parTrans" presStyleLbl="sibTrans2D1" presStyleIdx="4" presStyleCnt="6"/>
      <dgm:spPr/>
      <dgm:t>
        <a:bodyPr/>
        <a:lstStyle/>
        <a:p>
          <a:endParaRPr lang="en-US"/>
        </a:p>
      </dgm:t>
    </dgm:pt>
    <dgm:pt modelId="{8CBE2BF1-8CC4-4FC8-955F-50AB8AD8177F}" type="pres">
      <dgm:prSet presAssocID="{0F77DB9A-10C0-4C18-AA0E-9B835A540356}" presName="connectorText" presStyleLbl="sibTrans2D1" presStyleIdx="4" presStyleCnt="6"/>
      <dgm:spPr/>
      <dgm:t>
        <a:bodyPr/>
        <a:lstStyle/>
        <a:p>
          <a:endParaRPr lang="en-US"/>
        </a:p>
      </dgm:t>
    </dgm:pt>
    <dgm:pt modelId="{B9329BBE-2551-45F2-AEC4-51082D7BB4B5}" type="pres">
      <dgm:prSet presAssocID="{15AA1476-7F7A-4BBC-B4F9-1F24153831B3}" presName="node" presStyleLbl="node1" presStyleIdx="4" presStyleCnt="6" custScaleX="219905" custScaleY="152458" custRadScaleRad="179983" custRadScaleInc="52581">
        <dgm:presLayoutVars>
          <dgm:bulletEnabled val="1"/>
        </dgm:presLayoutVars>
      </dgm:prSet>
      <dgm:spPr/>
      <dgm:t>
        <a:bodyPr/>
        <a:lstStyle/>
        <a:p>
          <a:endParaRPr lang="en-US"/>
        </a:p>
      </dgm:t>
    </dgm:pt>
    <dgm:pt modelId="{FCD27FEB-107B-4E0F-BA19-BC31D1663246}" type="pres">
      <dgm:prSet presAssocID="{313A47A0-7720-4AF9-A907-673FA7CB57BF}" presName="parTrans" presStyleLbl="sibTrans2D1" presStyleIdx="5" presStyleCnt="6"/>
      <dgm:spPr/>
      <dgm:t>
        <a:bodyPr/>
        <a:lstStyle/>
        <a:p>
          <a:endParaRPr lang="en-US"/>
        </a:p>
      </dgm:t>
    </dgm:pt>
    <dgm:pt modelId="{3643C364-F0A4-4817-B312-7603BABD1ED2}" type="pres">
      <dgm:prSet presAssocID="{313A47A0-7720-4AF9-A907-673FA7CB57BF}" presName="connectorText" presStyleLbl="sibTrans2D1" presStyleIdx="5" presStyleCnt="6"/>
      <dgm:spPr/>
      <dgm:t>
        <a:bodyPr/>
        <a:lstStyle/>
        <a:p>
          <a:endParaRPr lang="en-US"/>
        </a:p>
      </dgm:t>
    </dgm:pt>
    <dgm:pt modelId="{B84EC9E3-D544-4500-B7CE-AEDE336FAF2A}" type="pres">
      <dgm:prSet presAssocID="{2955EADB-A5B8-4F27-A564-B94298C0E78E}" presName="node" presStyleLbl="node1" presStyleIdx="5" presStyleCnt="6" custScaleX="277104" custScaleY="81777" custRadScaleRad="123868" custRadScaleInc="-316925">
        <dgm:presLayoutVars>
          <dgm:bulletEnabled val="1"/>
        </dgm:presLayoutVars>
      </dgm:prSet>
      <dgm:spPr/>
      <dgm:t>
        <a:bodyPr/>
        <a:lstStyle/>
        <a:p>
          <a:endParaRPr lang="en-US"/>
        </a:p>
      </dgm:t>
    </dgm:pt>
  </dgm:ptLst>
  <dgm:cxnLst>
    <dgm:cxn modelId="{ED175B02-6310-444B-89C5-1E4821A4F9CB}" type="presOf" srcId="{E7500FFB-F85E-4623-9877-63DB1E1ADBB1}" destId="{2AFF3FB0-8550-4AF0-8CAD-99BFDCA64245}" srcOrd="0" destOrd="0" presId="urn:microsoft.com/office/officeart/2005/8/layout/radial5"/>
    <dgm:cxn modelId="{AD60C3A6-DD31-4A8C-91CC-0D6379DA8578}" type="presOf" srcId="{CF34A48F-5E01-4CB0-9998-FA2CCB0EFBDA}" destId="{3D338B7D-B8DF-45F2-AA6A-072C366852F2}" srcOrd="1" destOrd="0" presId="urn:microsoft.com/office/officeart/2005/8/layout/radial5"/>
    <dgm:cxn modelId="{D7EBAD37-8E8A-4670-9916-DC6C10E6D980}" type="presOf" srcId="{ED48B2FB-CA35-48AF-9526-F271E33FE3BC}" destId="{7E241EA2-DA02-45B5-9770-676961EE2F26}" srcOrd="1" destOrd="0" presId="urn:microsoft.com/office/officeart/2005/8/layout/radial5"/>
    <dgm:cxn modelId="{4AE302CF-1695-47CB-AD8C-89700B639869}" type="presOf" srcId="{2955EADB-A5B8-4F27-A564-B94298C0E78E}" destId="{B84EC9E3-D544-4500-B7CE-AEDE336FAF2A}" srcOrd="0" destOrd="0" presId="urn:microsoft.com/office/officeart/2005/8/layout/radial5"/>
    <dgm:cxn modelId="{CC55AE5E-119B-4804-BE05-8F4E2E19B413}" type="presOf" srcId="{EEC3B804-03DA-4397-BFA9-34B523E75F65}" destId="{C2E70C94-1523-4AB4-ADC5-59E6F7D82D95}" srcOrd="0" destOrd="0" presId="urn:microsoft.com/office/officeart/2005/8/layout/radial5"/>
    <dgm:cxn modelId="{6281D54C-C305-4200-A1E8-5B136A1026F9}" type="presOf" srcId="{B31C7179-42FE-4F5E-80F6-2C26503594BF}" destId="{C366FDEA-C085-484B-AEB1-FA1911B8D17B}" srcOrd="0" destOrd="0" presId="urn:microsoft.com/office/officeart/2005/8/layout/radial5"/>
    <dgm:cxn modelId="{C98413AC-397D-49AF-85E8-936AEE37500A}" type="presOf" srcId="{C880D261-F400-4698-AAB2-117FD9797352}" destId="{1A0DFB7E-F2C4-421E-95B0-550E58945B1C}" srcOrd="0" destOrd="0" presId="urn:microsoft.com/office/officeart/2005/8/layout/radial5"/>
    <dgm:cxn modelId="{6C0B39C5-4730-4E99-8CE5-7B5805218A95}" srcId="{EEC3B804-03DA-4397-BFA9-34B523E75F65}" destId="{15AA1476-7F7A-4BBC-B4F9-1F24153831B3}" srcOrd="4" destOrd="0" parTransId="{0F77DB9A-10C0-4C18-AA0E-9B835A540356}" sibTransId="{1E347926-0D49-4574-994B-05F4938851CB}"/>
    <dgm:cxn modelId="{97A18F02-0D02-49D2-9CA7-B01EF9E48A60}" type="presOf" srcId="{313A47A0-7720-4AF9-A907-673FA7CB57BF}" destId="{FCD27FEB-107B-4E0F-BA19-BC31D1663246}" srcOrd="0" destOrd="0" presId="urn:microsoft.com/office/officeart/2005/8/layout/radial5"/>
    <dgm:cxn modelId="{DC36B3CC-A5EB-417F-8080-CCEBAD3BFB1A}" type="presOf" srcId="{C880D261-F400-4698-AAB2-117FD9797352}" destId="{C0EB8818-095D-48A5-8921-15ACCB61B3B9}" srcOrd="1" destOrd="0" presId="urn:microsoft.com/office/officeart/2005/8/layout/radial5"/>
    <dgm:cxn modelId="{A4F2E66C-7BFC-4FCA-9E6F-47997F05E917}" srcId="{EEC3B804-03DA-4397-BFA9-34B523E75F65}" destId="{C8F57729-8061-4A75-BD0B-ACCBAC7B5DEA}" srcOrd="2" destOrd="0" parTransId="{B7147F2E-E829-45AD-961E-8B14B9B09C11}" sibTransId="{B6398D94-8074-437D-926E-F810FB86835E}"/>
    <dgm:cxn modelId="{A9145042-A729-4E0E-89D4-42429C178E1D}" type="presOf" srcId="{0F77DB9A-10C0-4C18-AA0E-9B835A540356}" destId="{8CBE2BF1-8CC4-4FC8-955F-50AB8AD8177F}" srcOrd="1" destOrd="0" presId="urn:microsoft.com/office/officeart/2005/8/layout/radial5"/>
    <dgm:cxn modelId="{1F1C0AD3-D834-4EE8-BD9A-B18A32F32688}" srcId="{B31C7179-42FE-4F5E-80F6-2C26503594BF}" destId="{EEC3B804-03DA-4397-BFA9-34B523E75F65}" srcOrd="0" destOrd="0" parTransId="{DA207A66-8436-4AF3-AB71-438B6D5B3EB4}" sibTransId="{93D4F862-0A6D-49A3-8436-024155A0B625}"/>
    <dgm:cxn modelId="{DE9F7D63-1BEC-4067-8D15-A86BB97A6DDA}" type="presOf" srcId="{629F0811-2001-4015-9FE4-0C7BE2D331DF}" destId="{A2CE8AC5-5B70-4FB9-81EA-0C69E21083FD}" srcOrd="0" destOrd="0" presId="urn:microsoft.com/office/officeart/2005/8/layout/radial5"/>
    <dgm:cxn modelId="{3EA564CA-3B86-43D5-9C5B-86A0BE157F12}" srcId="{EEC3B804-03DA-4397-BFA9-34B523E75F65}" destId="{E7500FFB-F85E-4623-9877-63DB1E1ADBB1}" srcOrd="0" destOrd="0" parTransId="{ED48B2FB-CA35-48AF-9526-F271E33FE3BC}" sibTransId="{388916BA-35FC-4496-AA81-14EFDDA6A0F9}"/>
    <dgm:cxn modelId="{D72EF12C-6D01-42AE-976B-356C6AC2F560}" type="presOf" srcId="{B7147F2E-E829-45AD-961E-8B14B9B09C11}" destId="{1F831D54-1345-4922-9D72-EAA56A45D620}" srcOrd="1" destOrd="0" presId="urn:microsoft.com/office/officeart/2005/8/layout/radial5"/>
    <dgm:cxn modelId="{869F395A-39F2-4E3E-892B-74297B922566}" type="presOf" srcId="{C8F57729-8061-4A75-BD0B-ACCBAC7B5DEA}" destId="{9122DAD8-69C4-434A-8A24-4DC567D9E513}" srcOrd="0" destOrd="0" presId="urn:microsoft.com/office/officeart/2005/8/layout/radial5"/>
    <dgm:cxn modelId="{169697E3-AF84-40A6-B574-EC945BB88A6C}" type="presOf" srcId="{313A47A0-7720-4AF9-A907-673FA7CB57BF}" destId="{3643C364-F0A4-4817-B312-7603BABD1ED2}" srcOrd="1" destOrd="0" presId="urn:microsoft.com/office/officeart/2005/8/layout/radial5"/>
    <dgm:cxn modelId="{75918009-9E38-45BD-A199-B5C1E94348FC}" srcId="{EEC3B804-03DA-4397-BFA9-34B523E75F65}" destId="{15E86C5E-5C58-4391-A0B5-70A845A505C8}" srcOrd="1" destOrd="0" parTransId="{CF34A48F-5E01-4CB0-9998-FA2CCB0EFBDA}" sibTransId="{D73765EA-6D44-4239-8BFB-D2AA3E73AFA6}"/>
    <dgm:cxn modelId="{B328CE0E-DE2C-4E53-8819-E927FB1BCE85}" srcId="{EEC3B804-03DA-4397-BFA9-34B523E75F65}" destId="{2955EADB-A5B8-4F27-A564-B94298C0E78E}" srcOrd="5" destOrd="0" parTransId="{313A47A0-7720-4AF9-A907-673FA7CB57BF}" sibTransId="{BD5C6384-52D5-4E86-A3F1-256539231D7A}"/>
    <dgm:cxn modelId="{522D64D1-B058-4A8E-BDCD-C786D1EBCCB3}" type="presOf" srcId="{15AA1476-7F7A-4BBC-B4F9-1F24153831B3}" destId="{B9329BBE-2551-45F2-AEC4-51082D7BB4B5}" srcOrd="0" destOrd="0" presId="urn:microsoft.com/office/officeart/2005/8/layout/radial5"/>
    <dgm:cxn modelId="{14C1107F-4345-4442-8027-B65FDD696003}" type="presOf" srcId="{15E86C5E-5C58-4391-A0B5-70A845A505C8}" destId="{BFB073E8-70A6-479C-A02C-76BB64DD16F6}" srcOrd="0" destOrd="0" presId="urn:microsoft.com/office/officeart/2005/8/layout/radial5"/>
    <dgm:cxn modelId="{B9E776D5-8FA3-4859-B116-253401983523}" type="presOf" srcId="{CF34A48F-5E01-4CB0-9998-FA2CCB0EFBDA}" destId="{BFF5F731-137D-42FF-BFAC-F86AB9508F98}" srcOrd="0" destOrd="0" presId="urn:microsoft.com/office/officeart/2005/8/layout/radial5"/>
    <dgm:cxn modelId="{F1A9755E-448C-457C-A951-FF26CE47806B}" type="presOf" srcId="{ED48B2FB-CA35-48AF-9526-F271E33FE3BC}" destId="{ADB7C2B5-B2CF-4A59-AE86-C5A4EB6AF863}" srcOrd="0" destOrd="0" presId="urn:microsoft.com/office/officeart/2005/8/layout/radial5"/>
    <dgm:cxn modelId="{0299D4F8-A35F-4AB5-AD5B-7565EB4C5A04}" srcId="{EEC3B804-03DA-4397-BFA9-34B523E75F65}" destId="{629F0811-2001-4015-9FE4-0C7BE2D331DF}" srcOrd="3" destOrd="0" parTransId="{C880D261-F400-4698-AAB2-117FD9797352}" sibTransId="{F5D5A6AF-FC17-44D3-9510-D94F83E6BEE4}"/>
    <dgm:cxn modelId="{F4943330-E47A-4E81-84D9-C57F43F31A89}" type="presOf" srcId="{B7147F2E-E829-45AD-961E-8B14B9B09C11}" destId="{29F24928-3D7E-49DA-8C58-7F8A80451538}" srcOrd="0" destOrd="0" presId="urn:microsoft.com/office/officeart/2005/8/layout/radial5"/>
    <dgm:cxn modelId="{AB120540-81D8-4616-BD9D-DB00F92D8AC9}" type="presOf" srcId="{0F77DB9A-10C0-4C18-AA0E-9B835A540356}" destId="{5F884424-BF09-430A-907B-BD8BFF077ACE}" srcOrd="0" destOrd="0" presId="urn:microsoft.com/office/officeart/2005/8/layout/radial5"/>
    <dgm:cxn modelId="{98BB374A-7556-4E2E-A299-E5DAA9A02968}" type="presParOf" srcId="{C366FDEA-C085-484B-AEB1-FA1911B8D17B}" destId="{C2E70C94-1523-4AB4-ADC5-59E6F7D82D95}" srcOrd="0" destOrd="0" presId="urn:microsoft.com/office/officeart/2005/8/layout/radial5"/>
    <dgm:cxn modelId="{FEBE1F40-B104-4881-A18C-E7103A33BAC4}" type="presParOf" srcId="{C366FDEA-C085-484B-AEB1-FA1911B8D17B}" destId="{ADB7C2B5-B2CF-4A59-AE86-C5A4EB6AF863}" srcOrd="1" destOrd="0" presId="urn:microsoft.com/office/officeart/2005/8/layout/radial5"/>
    <dgm:cxn modelId="{FDFE156E-6A65-4D7B-838C-33DDF01E5980}" type="presParOf" srcId="{ADB7C2B5-B2CF-4A59-AE86-C5A4EB6AF863}" destId="{7E241EA2-DA02-45B5-9770-676961EE2F26}" srcOrd="0" destOrd="0" presId="urn:microsoft.com/office/officeart/2005/8/layout/radial5"/>
    <dgm:cxn modelId="{47AA608B-6E45-4852-98F3-0967376DB588}" type="presParOf" srcId="{C366FDEA-C085-484B-AEB1-FA1911B8D17B}" destId="{2AFF3FB0-8550-4AF0-8CAD-99BFDCA64245}" srcOrd="2" destOrd="0" presId="urn:microsoft.com/office/officeart/2005/8/layout/radial5"/>
    <dgm:cxn modelId="{272A22B4-BE03-4717-B6AD-9B1219978CF2}" type="presParOf" srcId="{C366FDEA-C085-484B-AEB1-FA1911B8D17B}" destId="{BFF5F731-137D-42FF-BFAC-F86AB9508F98}" srcOrd="3" destOrd="0" presId="urn:microsoft.com/office/officeart/2005/8/layout/radial5"/>
    <dgm:cxn modelId="{89C5FAE0-CB13-46FE-8064-5F18683754EF}" type="presParOf" srcId="{BFF5F731-137D-42FF-BFAC-F86AB9508F98}" destId="{3D338B7D-B8DF-45F2-AA6A-072C366852F2}" srcOrd="0" destOrd="0" presId="urn:microsoft.com/office/officeart/2005/8/layout/radial5"/>
    <dgm:cxn modelId="{974DA66D-EA83-44D6-BFD8-625DADB5E311}" type="presParOf" srcId="{C366FDEA-C085-484B-AEB1-FA1911B8D17B}" destId="{BFB073E8-70A6-479C-A02C-76BB64DD16F6}" srcOrd="4" destOrd="0" presId="urn:microsoft.com/office/officeart/2005/8/layout/radial5"/>
    <dgm:cxn modelId="{5CC39848-2ABD-48D7-AFFB-3874B3C16E6A}" type="presParOf" srcId="{C366FDEA-C085-484B-AEB1-FA1911B8D17B}" destId="{29F24928-3D7E-49DA-8C58-7F8A80451538}" srcOrd="5" destOrd="0" presId="urn:microsoft.com/office/officeart/2005/8/layout/radial5"/>
    <dgm:cxn modelId="{B86313CB-9551-458D-855E-CB94E6A4D490}" type="presParOf" srcId="{29F24928-3D7E-49DA-8C58-7F8A80451538}" destId="{1F831D54-1345-4922-9D72-EAA56A45D620}" srcOrd="0" destOrd="0" presId="urn:microsoft.com/office/officeart/2005/8/layout/radial5"/>
    <dgm:cxn modelId="{D20611C7-9E02-412A-952F-1D0C0003A9C3}" type="presParOf" srcId="{C366FDEA-C085-484B-AEB1-FA1911B8D17B}" destId="{9122DAD8-69C4-434A-8A24-4DC567D9E513}" srcOrd="6" destOrd="0" presId="urn:microsoft.com/office/officeart/2005/8/layout/radial5"/>
    <dgm:cxn modelId="{7E58B78D-98FC-4C19-A50E-98BEFC6CE6A4}" type="presParOf" srcId="{C366FDEA-C085-484B-AEB1-FA1911B8D17B}" destId="{1A0DFB7E-F2C4-421E-95B0-550E58945B1C}" srcOrd="7" destOrd="0" presId="urn:microsoft.com/office/officeart/2005/8/layout/radial5"/>
    <dgm:cxn modelId="{1363760C-1C47-41A6-BC71-EA154C79B856}" type="presParOf" srcId="{1A0DFB7E-F2C4-421E-95B0-550E58945B1C}" destId="{C0EB8818-095D-48A5-8921-15ACCB61B3B9}" srcOrd="0" destOrd="0" presId="urn:microsoft.com/office/officeart/2005/8/layout/radial5"/>
    <dgm:cxn modelId="{22E16F27-474A-43BA-A8A7-9E1DE5F5420F}" type="presParOf" srcId="{C366FDEA-C085-484B-AEB1-FA1911B8D17B}" destId="{A2CE8AC5-5B70-4FB9-81EA-0C69E21083FD}" srcOrd="8" destOrd="0" presId="urn:microsoft.com/office/officeart/2005/8/layout/radial5"/>
    <dgm:cxn modelId="{993F0C61-E60A-4221-BF1D-A25A49E5E6EA}" type="presParOf" srcId="{C366FDEA-C085-484B-AEB1-FA1911B8D17B}" destId="{5F884424-BF09-430A-907B-BD8BFF077ACE}" srcOrd="9" destOrd="0" presId="urn:microsoft.com/office/officeart/2005/8/layout/radial5"/>
    <dgm:cxn modelId="{9178E1C6-CD80-4DC1-821B-8B48E6BB29FB}" type="presParOf" srcId="{5F884424-BF09-430A-907B-BD8BFF077ACE}" destId="{8CBE2BF1-8CC4-4FC8-955F-50AB8AD8177F}" srcOrd="0" destOrd="0" presId="urn:microsoft.com/office/officeart/2005/8/layout/radial5"/>
    <dgm:cxn modelId="{40F7A0EF-96BB-4A67-8F3A-61C230A02DC0}" type="presParOf" srcId="{C366FDEA-C085-484B-AEB1-FA1911B8D17B}" destId="{B9329BBE-2551-45F2-AEC4-51082D7BB4B5}" srcOrd="10" destOrd="0" presId="urn:microsoft.com/office/officeart/2005/8/layout/radial5"/>
    <dgm:cxn modelId="{B1EB801D-F71D-472C-B943-79CA19925054}" type="presParOf" srcId="{C366FDEA-C085-484B-AEB1-FA1911B8D17B}" destId="{FCD27FEB-107B-4E0F-BA19-BC31D1663246}" srcOrd="11" destOrd="0" presId="urn:microsoft.com/office/officeart/2005/8/layout/radial5"/>
    <dgm:cxn modelId="{AD40D50B-4AEE-4423-AE94-1ACFF8312DEC}" type="presParOf" srcId="{FCD27FEB-107B-4E0F-BA19-BC31D1663246}" destId="{3643C364-F0A4-4817-B312-7603BABD1ED2}" srcOrd="0" destOrd="0" presId="urn:microsoft.com/office/officeart/2005/8/layout/radial5"/>
    <dgm:cxn modelId="{D24F0115-B81D-44B7-8643-2288DEAE2BDF}" type="presParOf" srcId="{C366FDEA-C085-484B-AEB1-FA1911B8D17B}" destId="{B84EC9E3-D544-4500-B7CE-AEDE336FAF2A}" srcOrd="12"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4F0E58-E87F-4554-80E0-E2D98D389F64}"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en-US"/>
        </a:p>
      </dgm:t>
    </dgm:pt>
    <dgm:pt modelId="{8A31655F-3DB6-43BD-BEAB-E27098CBCB2B}">
      <dgm:prSet phldrT="[Text]"/>
      <dgm:spPr>
        <a:solidFill>
          <a:schemeClr val="accent6"/>
        </a:solidFill>
      </dgm:spPr>
      <dgm:t>
        <a:bodyPr/>
        <a:lstStyle/>
        <a:p>
          <a:r>
            <a:rPr lang="en-US" dirty="0" smtClean="0"/>
            <a:t>Outcomes</a:t>
          </a:r>
          <a:endParaRPr lang="en-US" dirty="0"/>
        </a:p>
      </dgm:t>
    </dgm:pt>
    <dgm:pt modelId="{2DB816EA-F8D7-4805-AEA0-9D4CE7F88F7B}" type="parTrans" cxnId="{A566C7F6-3A39-448C-941B-2FB590996A2D}">
      <dgm:prSet/>
      <dgm:spPr/>
      <dgm:t>
        <a:bodyPr/>
        <a:lstStyle/>
        <a:p>
          <a:endParaRPr lang="en-US"/>
        </a:p>
      </dgm:t>
    </dgm:pt>
    <dgm:pt modelId="{04C9F599-CFA3-41CC-8D84-C789F7DE6774}" type="sibTrans" cxnId="{A566C7F6-3A39-448C-941B-2FB590996A2D}">
      <dgm:prSet/>
      <dgm:spPr/>
      <dgm:t>
        <a:bodyPr/>
        <a:lstStyle/>
        <a:p>
          <a:endParaRPr lang="en-US"/>
        </a:p>
      </dgm:t>
    </dgm:pt>
    <dgm:pt modelId="{59211C5D-1434-4F78-BA25-A5E35B4F8A5D}">
      <dgm:prSet phldrT="[Text]"/>
      <dgm:spPr/>
      <dgm:t>
        <a:bodyPr/>
        <a:lstStyle/>
        <a:p>
          <a:r>
            <a:rPr lang="en-US" dirty="0" smtClean="0"/>
            <a:t>Struggles</a:t>
          </a:r>
          <a:endParaRPr lang="en-US" dirty="0"/>
        </a:p>
      </dgm:t>
    </dgm:pt>
    <dgm:pt modelId="{D5EFE383-E25E-48C3-BFE4-55B6BE044492}" type="parTrans" cxnId="{9770DFC7-3DDA-47C4-992E-94611478CB5F}">
      <dgm:prSet/>
      <dgm:spPr/>
      <dgm:t>
        <a:bodyPr/>
        <a:lstStyle/>
        <a:p>
          <a:endParaRPr lang="en-US"/>
        </a:p>
      </dgm:t>
    </dgm:pt>
    <dgm:pt modelId="{552704F4-8709-45E2-A7E1-44BC15E54B4B}" type="sibTrans" cxnId="{9770DFC7-3DDA-47C4-992E-94611478CB5F}">
      <dgm:prSet/>
      <dgm:spPr/>
      <dgm:t>
        <a:bodyPr/>
        <a:lstStyle/>
        <a:p>
          <a:endParaRPr lang="en-US"/>
        </a:p>
      </dgm:t>
    </dgm:pt>
    <dgm:pt modelId="{29ABB1F0-8775-43B3-B5A1-0AFBE88BA2C4}">
      <dgm:prSet phldrT="[Text]"/>
      <dgm:spPr/>
      <dgm:t>
        <a:bodyPr/>
        <a:lstStyle/>
        <a:p>
          <a:r>
            <a:rPr lang="en-US" dirty="0" smtClean="0"/>
            <a:t>Strategies</a:t>
          </a:r>
          <a:endParaRPr lang="en-US" dirty="0"/>
        </a:p>
      </dgm:t>
    </dgm:pt>
    <dgm:pt modelId="{2FE98219-7118-4DB3-9123-24E4EBB3EEA2}" type="parTrans" cxnId="{8485AF33-F457-4800-B6C3-7F264FCA11A4}">
      <dgm:prSet/>
      <dgm:spPr/>
      <dgm:t>
        <a:bodyPr/>
        <a:lstStyle/>
        <a:p>
          <a:endParaRPr lang="en-US"/>
        </a:p>
      </dgm:t>
    </dgm:pt>
    <dgm:pt modelId="{C9AF4012-23F6-4139-99BD-0E5535E60E40}" type="sibTrans" cxnId="{8485AF33-F457-4800-B6C3-7F264FCA11A4}">
      <dgm:prSet/>
      <dgm:spPr/>
      <dgm:t>
        <a:bodyPr/>
        <a:lstStyle/>
        <a:p>
          <a:endParaRPr lang="en-US"/>
        </a:p>
      </dgm:t>
    </dgm:pt>
    <dgm:pt modelId="{FD282D72-315C-438E-A617-0FB674AC81FE}">
      <dgm:prSet phldrT="[Text]"/>
      <dgm:spPr/>
      <dgm:t>
        <a:bodyPr/>
        <a:lstStyle/>
        <a:p>
          <a:r>
            <a:rPr lang="en-US" dirty="0" smtClean="0"/>
            <a:t>What’s Next</a:t>
          </a:r>
          <a:endParaRPr lang="en-US" dirty="0"/>
        </a:p>
      </dgm:t>
    </dgm:pt>
    <dgm:pt modelId="{960DF6BA-6CD7-4604-9937-F09704919B30}" type="parTrans" cxnId="{3255CD01-1386-41FE-A953-8102A7B3466B}">
      <dgm:prSet/>
      <dgm:spPr/>
      <dgm:t>
        <a:bodyPr/>
        <a:lstStyle/>
        <a:p>
          <a:endParaRPr lang="en-US"/>
        </a:p>
      </dgm:t>
    </dgm:pt>
    <dgm:pt modelId="{A82A1F99-8261-4E9F-B824-BC25BBD1EBEE}" type="sibTrans" cxnId="{3255CD01-1386-41FE-A953-8102A7B3466B}">
      <dgm:prSet/>
      <dgm:spPr/>
      <dgm:t>
        <a:bodyPr/>
        <a:lstStyle/>
        <a:p>
          <a:endParaRPr lang="en-US"/>
        </a:p>
      </dgm:t>
    </dgm:pt>
    <dgm:pt modelId="{64087E3B-A318-423E-9754-F7CE227A8D6D}">
      <dgm:prSet phldrT="[Text]"/>
      <dgm:spPr/>
      <dgm:t>
        <a:bodyPr/>
        <a:lstStyle/>
        <a:p>
          <a:r>
            <a:rPr lang="en-US" dirty="0" smtClean="0"/>
            <a:t>Hints</a:t>
          </a:r>
          <a:endParaRPr lang="en-US" dirty="0"/>
        </a:p>
      </dgm:t>
    </dgm:pt>
    <dgm:pt modelId="{4DAE2BAF-C5B0-4EB5-8D7C-06531BD47D88}" type="parTrans" cxnId="{8364058A-F62F-438E-B273-040CBF40BDF8}">
      <dgm:prSet/>
      <dgm:spPr/>
      <dgm:t>
        <a:bodyPr/>
        <a:lstStyle/>
        <a:p>
          <a:endParaRPr lang="en-US"/>
        </a:p>
      </dgm:t>
    </dgm:pt>
    <dgm:pt modelId="{CF5A8346-CFF6-4F8F-8926-3E5E78DF4826}" type="sibTrans" cxnId="{8364058A-F62F-438E-B273-040CBF40BDF8}">
      <dgm:prSet/>
      <dgm:spPr/>
      <dgm:t>
        <a:bodyPr/>
        <a:lstStyle/>
        <a:p>
          <a:endParaRPr lang="en-US"/>
        </a:p>
      </dgm:t>
    </dgm:pt>
    <dgm:pt modelId="{D3D9EAFD-CEF7-4B17-9C00-470752DEFD1A}" type="pres">
      <dgm:prSet presAssocID="{BC4F0E58-E87F-4554-80E0-E2D98D389F64}" presName="Name0" presStyleCnt="0">
        <dgm:presLayoutVars>
          <dgm:chMax val="1"/>
          <dgm:dir/>
          <dgm:animLvl val="ctr"/>
          <dgm:resizeHandles val="exact"/>
        </dgm:presLayoutVars>
      </dgm:prSet>
      <dgm:spPr/>
      <dgm:t>
        <a:bodyPr/>
        <a:lstStyle/>
        <a:p>
          <a:endParaRPr lang="en-US"/>
        </a:p>
      </dgm:t>
    </dgm:pt>
    <dgm:pt modelId="{DCF3F0A2-471B-43B8-9637-6C700C3CDD72}" type="pres">
      <dgm:prSet presAssocID="{8A31655F-3DB6-43BD-BEAB-E27098CBCB2B}" presName="centerShape" presStyleLbl="node0" presStyleIdx="0" presStyleCnt="1" custScaleX="128678" custScaleY="124527"/>
      <dgm:spPr/>
      <dgm:t>
        <a:bodyPr/>
        <a:lstStyle/>
        <a:p>
          <a:endParaRPr lang="en-US"/>
        </a:p>
      </dgm:t>
    </dgm:pt>
    <dgm:pt modelId="{762BB1B8-77AD-4A1F-95C5-4A11A62CFA75}" type="pres">
      <dgm:prSet presAssocID="{59211C5D-1434-4F78-BA25-A5E35B4F8A5D}" presName="node" presStyleLbl="node1" presStyleIdx="0" presStyleCnt="4" custScaleX="171967">
        <dgm:presLayoutVars>
          <dgm:bulletEnabled val="1"/>
        </dgm:presLayoutVars>
      </dgm:prSet>
      <dgm:spPr/>
      <dgm:t>
        <a:bodyPr/>
        <a:lstStyle/>
        <a:p>
          <a:endParaRPr lang="en-US"/>
        </a:p>
      </dgm:t>
    </dgm:pt>
    <dgm:pt modelId="{E94A9903-B1BE-4CF9-9B57-7A91576B011C}" type="pres">
      <dgm:prSet presAssocID="{59211C5D-1434-4F78-BA25-A5E35B4F8A5D}" presName="dummy" presStyleCnt="0"/>
      <dgm:spPr/>
    </dgm:pt>
    <dgm:pt modelId="{A8617F8A-AE8F-4F32-9DB0-8FA587C10D34}" type="pres">
      <dgm:prSet presAssocID="{552704F4-8709-45E2-A7E1-44BC15E54B4B}" presName="sibTrans" presStyleLbl="sibTrans2D1" presStyleIdx="0" presStyleCnt="4"/>
      <dgm:spPr/>
      <dgm:t>
        <a:bodyPr/>
        <a:lstStyle/>
        <a:p>
          <a:endParaRPr lang="en-US"/>
        </a:p>
      </dgm:t>
    </dgm:pt>
    <dgm:pt modelId="{F1415B49-4725-4A12-AA10-D6C8696F88FA}" type="pres">
      <dgm:prSet presAssocID="{29ABB1F0-8775-43B3-B5A1-0AFBE88BA2C4}" presName="node" presStyleLbl="node1" presStyleIdx="1" presStyleCnt="4" custScaleX="160916" custRadScaleRad="132837" custRadScaleInc="-3197">
        <dgm:presLayoutVars>
          <dgm:bulletEnabled val="1"/>
        </dgm:presLayoutVars>
      </dgm:prSet>
      <dgm:spPr/>
      <dgm:t>
        <a:bodyPr/>
        <a:lstStyle/>
        <a:p>
          <a:endParaRPr lang="en-US"/>
        </a:p>
      </dgm:t>
    </dgm:pt>
    <dgm:pt modelId="{509F7F9F-645D-441E-B4D5-8AF6FFD069B0}" type="pres">
      <dgm:prSet presAssocID="{29ABB1F0-8775-43B3-B5A1-0AFBE88BA2C4}" presName="dummy" presStyleCnt="0"/>
      <dgm:spPr/>
    </dgm:pt>
    <dgm:pt modelId="{7AC04010-7534-46A4-B70E-66DC8F3A5505}" type="pres">
      <dgm:prSet presAssocID="{C9AF4012-23F6-4139-99BD-0E5535E60E40}" presName="sibTrans" presStyleLbl="sibTrans2D1" presStyleIdx="1" presStyleCnt="4"/>
      <dgm:spPr/>
      <dgm:t>
        <a:bodyPr/>
        <a:lstStyle/>
        <a:p>
          <a:endParaRPr lang="en-US"/>
        </a:p>
      </dgm:t>
    </dgm:pt>
    <dgm:pt modelId="{E3A6FB8D-87C1-49C2-A76C-F497E1E0E71E}" type="pres">
      <dgm:prSet presAssocID="{FD282D72-315C-438E-A617-0FB674AC81FE}" presName="node" presStyleLbl="node1" presStyleIdx="2" presStyleCnt="4" custScaleX="195686">
        <dgm:presLayoutVars>
          <dgm:bulletEnabled val="1"/>
        </dgm:presLayoutVars>
      </dgm:prSet>
      <dgm:spPr/>
      <dgm:t>
        <a:bodyPr/>
        <a:lstStyle/>
        <a:p>
          <a:endParaRPr lang="en-US"/>
        </a:p>
      </dgm:t>
    </dgm:pt>
    <dgm:pt modelId="{1B8D9C6C-EBD8-4A4C-8183-4450B100111F}" type="pres">
      <dgm:prSet presAssocID="{FD282D72-315C-438E-A617-0FB674AC81FE}" presName="dummy" presStyleCnt="0"/>
      <dgm:spPr/>
    </dgm:pt>
    <dgm:pt modelId="{89843915-5D86-4D54-A053-74BDF33A4343}" type="pres">
      <dgm:prSet presAssocID="{A82A1F99-8261-4E9F-B824-BC25BBD1EBEE}" presName="sibTrans" presStyleLbl="sibTrans2D1" presStyleIdx="2" presStyleCnt="4"/>
      <dgm:spPr/>
      <dgm:t>
        <a:bodyPr/>
        <a:lstStyle/>
        <a:p>
          <a:endParaRPr lang="en-US"/>
        </a:p>
      </dgm:t>
    </dgm:pt>
    <dgm:pt modelId="{F28573D2-6108-4426-877E-C10971AC25C8}" type="pres">
      <dgm:prSet presAssocID="{64087E3B-A318-423E-9754-F7CE227A8D6D}" presName="node" presStyleLbl="node1" presStyleIdx="3" presStyleCnt="4" custScaleX="161052" custRadScaleRad="137284" custRadScaleInc="3094">
        <dgm:presLayoutVars>
          <dgm:bulletEnabled val="1"/>
        </dgm:presLayoutVars>
      </dgm:prSet>
      <dgm:spPr/>
      <dgm:t>
        <a:bodyPr/>
        <a:lstStyle/>
        <a:p>
          <a:endParaRPr lang="en-US"/>
        </a:p>
      </dgm:t>
    </dgm:pt>
    <dgm:pt modelId="{CCF40419-7149-4780-803D-26532E534BCB}" type="pres">
      <dgm:prSet presAssocID="{64087E3B-A318-423E-9754-F7CE227A8D6D}" presName="dummy" presStyleCnt="0"/>
      <dgm:spPr/>
    </dgm:pt>
    <dgm:pt modelId="{2C9AF9FF-1015-4E9F-8A75-14FB8B52D834}" type="pres">
      <dgm:prSet presAssocID="{CF5A8346-CFF6-4F8F-8926-3E5E78DF4826}" presName="sibTrans" presStyleLbl="sibTrans2D1" presStyleIdx="3" presStyleCnt="4"/>
      <dgm:spPr/>
      <dgm:t>
        <a:bodyPr/>
        <a:lstStyle/>
        <a:p>
          <a:endParaRPr lang="en-US"/>
        </a:p>
      </dgm:t>
    </dgm:pt>
  </dgm:ptLst>
  <dgm:cxnLst>
    <dgm:cxn modelId="{F13AEC93-63D0-4002-A8F4-53CD45383A84}" type="presOf" srcId="{552704F4-8709-45E2-A7E1-44BC15E54B4B}" destId="{A8617F8A-AE8F-4F32-9DB0-8FA587C10D34}" srcOrd="0" destOrd="0" presId="urn:microsoft.com/office/officeart/2005/8/layout/radial6"/>
    <dgm:cxn modelId="{747510C1-97E6-4557-A346-534A886B208B}" type="presOf" srcId="{64087E3B-A318-423E-9754-F7CE227A8D6D}" destId="{F28573D2-6108-4426-877E-C10971AC25C8}" srcOrd="0" destOrd="0" presId="urn:microsoft.com/office/officeart/2005/8/layout/radial6"/>
    <dgm:cxn modelId="{3255CD01-1386-41FE-A953-8102A7B3466B}" srcId="{8A31655F-3DB6-43BD-BEAB-E27098CBCB2B}" destId="{FD282D72-315C-438E-A617-0FB674AC81FE}" srcOrd="2" destOrd="0" parTransId="{960DF6BA-6CD7-4604-9937-F09704919B30}" sibTransId="{A82A1F99-8261-4E9F-B824-BC25BBD1EBEE}"/>
    <dgm:cxn modelId="{C7825D94-2670-4410-9692-7EA156CCEC24}" type="presOf" srcId="{CF5A8346-CFF6-4F8F-8926-3E5E78DF4826}" destId="{2C9AF9FF-1015-4E9F-8A75-14FB8B52D834}" srcOrd="0" destOrd="0" presId="urn:microsoft.com/office/officeart/2005/8/layout/radial6"/>
    <dgm:cxn modelId="{99BA76FD-9B7A-4D47-A97D-F721C6044742}" type="presOf" srcId="{FD282D72-315C-438E-A617-0FB674AC81FE}" destId="{E3A6FB8D-87C1-49C2-A76C-F497E1E0E71E}" srcOrd="0" destOrd="0" presId="urn:microsoft.com/office/officeart/2005/8/layout/radial6"/>
    <dgm:cxn modelId="{A9BC53DA-2F6D-4B40-9DDF-C949581B9013}" type="presOf" srcId="{29ABB1F0-8775-43B3-B5A1-0AFBE88BA2C4}" destId="{F1415B49-4725-4A12-AA10-D6C8696F88FA}" srcOrd="0" destOrd="0" presId="urn:microsoft.com/office/officeart/2005/8/layout/radial6"/>
    <dgm:cxn modelId="{A566C7F6-3A39-448C-941B-2FB590996A2D}" srcId="{BC4F0E58-E87F-4554-80E0-E2D98D389F64}" destId="{8A31655F-3DB6-43BD-BEAB-E27098CBCB2B}" srcOrd="0" destOrd="0" parTransId="{2DB816EA-F8D7-4805-AEA0-9D4CE7F88F7B}" sibTransId="{04C9F599-CFA3-41CC-8D84-C789F7DE6774}"/>
    <dgm:cxn modelId="{1745D3B6-DC80-419F-BCF0-9C5F5D79302F}" type="presOf" srcId="{A82A1F99-8261-4E9F-B824-BC25BBD1EBEE}" destId="{89843915-5D86-4D54-A053-74BDF33A4343}" srcOrd="0" destOrd="0" presId="urn:microsoft.com/office/officeart/2005/8/layout/radial6"/>
    <dgm:cxn modelId="{9770DFC7-3DDA-47C4-992E-94611478CB5F}" srcId="{8A31655F-3DB6-43BD-BEAB-E27098CBCB2B}" destId="{59211C5D-1434-4F78-BA25-A5E35B4F8A5D}" srcOrd="0" destOrd="0" parTransId="{D5EFE383-E25E-48C3-BFE4-55B6BE044492}" sibTransId="{552704F4-8709-45E2-A7E1-44BC15E54B4B}"/>
    <dgm:cxn modelId="{B1B8AF99-5ABA-4967-96E3-B2E9B0A1BE59}" type="presOf" srcId="{BC4F0E58-E87F-4554-80E0-E2D98D389F64}" destId="{D3D9EAFD-CEF7-4B17-9C00-470752DEFD1A}" srcOrd="0" destOrd="0" presId="urn:microsoft.com/office/officeart/2005/8/layout/radial6"/>
    <dgm:cxn modelId="{C2886C89-B925-41BF-AE97-E9D8AB996F92}" type="presOf" srcId="{8A31655F-3DB6-43BD-BEAB-E27098CBCB2B}" destId="{DCF3F0A2-471B-43B8-9637-6C700C3CDD72}" srcOrd="0" destOrd="0" presId="urn:microsoft.com/office/officeart/2005/8/layout/radial6"/>
    <dgm:cxn modelId="{40352263-7DAA-4949-BC22-00BCFCF84431}" type="presOf" srcId="{59211C5D-1434-4F78-BA25-A5E35B4F8A5D}" destId="{762BB1B8-77AD-4A1F-95C5-4A11A62CFA75}" srcOrd="0" destOrd="0" presId="urn:microsoft.com/office/officeart/2005/8/layout/radial6"/>
    <dgm:cxn modelId="{8485AF33-F457-4800-B6C3-7F264FCA11A4}" srcId="{8A31655F-3DB6-43BD-BEAB-E27098CBCB2B}" destId="{29ABB1F0-8775-43B3-B5A1-0AFBE88BA2C4}" srcOrd="1" destOrd="0" parTransId="{2FE98219-7118-4DB3-9123-24E4EBB3EEA2}" sibTransId="{C9AF4012-23F6-4139-99BD-0E5535E60E40}"/>
    <dgm:cxn modelId="{8364058A-F62F-438E-B273-040CBF40BDF8}" srcId="{8A31655F-3DB6-43BD-BEAB-E27098CBCB2B}" destId="{64087E3B-A318-423E-9754-F7CE227A8D6D}" srcOrd="3" destOrd="0" parTransId="{4DAE2BAF-C5B0-4EB5-8D7C-06531BD47D88}" sibTransId="{CF5A8346-CFF6-4F8F-8926-3E5E78DF4826}"/>
    <dgm:cxn modelId="{5AA82D31-D91A-42A4-802A-C748CDFC2588}" type="presOf" srcId="{C9AF4012-23F6-4139-99BD-0E5535E60E40}" destId="{7AC04010-7534-46A4-B70E-66DC8F3A5505}" srcOrd="0" destOrd="0" presId="urn:microsoft.com/office/officeart/2005/8/layout/radial6"/>
    <dgm:cxn modelId="{FAE4762D-CD5A-4CBF-A183-A86C240B0D7B}" type="presParOf" srcId="{D3D9EAFD-CEF7-4B17-9C00-470752DEFD1A}" destId="{DCF3F0A2-471B-43B8-9637-6C700C3CDD72}" srcOrd="0" destOrd="0" presId="urn:microsoft.com/office/officeart/2005/8/layout/radial6"/>
    <dgm:cxn modelId="{74866196-AB84-430D-A3DB-048B26D8EC44}" type="presParOf" srcId="{D3D9EAFD-CEF7-4B17-9C00-470752DEFD1A}" destId="{762BB1B8-77AD-4A1F-95C5-4A11A62CFA75}" srcOrd="1" destOrd="0" presId="urn:microsoft.com/office/officeart/2005/8/layout/radial6"/>
    <dgm:cxn modelId="{40188255-FE07-4A31-B232-98460D4DDFB6}" type="presParOf" srcId="{D3D9EAFD-CEF7-4B17-9C00-470752DEFD1A}" destId="{E94A9903-B1BE-4CF9-9B57-7A91576B011C}" srcOrd="2" destOrd="0" presId="urn:microsoft.com/office/officeart/2005/8/layout/radial6"/>
    <dgm:cxn modelId="{13C53BF1-CAC9-4C0A-962F-E64D566E043F}" type="presParOf" srcId="{D3D9EAFD-CEF7-4B17-9C00-470752DEFD1A}" destId="{A8617F8A-AE8F-4F32-9DB0-8FA587C10D34}" srcOrd="3" destOrd="0" presId="urn:microsoft.com/office/officeart/2005/8/layout/radial6"/>
    <dgm:cxn modelId="{9C202D7B-5C34-4986-83DE-DF66884B96F7}" type="presParOf" srcId="{D3D9EAFD-CEF7-4B17-9C00-470752DEFD1A}" destId="{F1415B49-4725-4A12-AA10-D6C8696F88FA}" srcOrd="4" destOrd="0" presId="urn:microsoft.com/office/officeart/2005/8/layout/radial6"/>
    <dgm:cxn modelId="{F3AFB460-61E9-4C29-8248-754474463047}" type="presParOf" srcId="{D3D9EAFD-CEF7-4B17-9C00-470752DEFD1A}" destId="{509F7F9F-645D-441E-B4D5-8AF6FFD069B0}" srcOrd="5" destOrd="0" presId="urn:microsoft.com/office/officeart/2005/8/layout/radial6"/>
    <dgm:cxn modelId="{AF917E9D-F618-40D9-9B23-EC57835E2FE1}" type="presParOf" srcId="{D3D9EAFD-CEF7-4B17-9C00-470752DEFD1A}" destId="{7AC04010-7534-46A4-B70E-66DC8F3A5505}" srcOrd="6" destOrd="0" presId="urn:microsoft.com/office/officeart/2005/8/layout/radial6"/>
    <dgm:cxn modelId="{50B45640-B8CF-4948-B914-06AFCD0D9A97}" type="presParOf" srcId="{D3D9EAFD-CEF7-4B17-9C00-470752DEFD1A}" destId="{E3A6FB8D-87C1-49C2-A76C-F497E1E0E71E}" srcOrd="7" destOrd="0" presId="urn:microsoft.com/office/officeart/2005/8/layout/radial6"/>
    <dgm:cxn modelId="{ADD59545-291A-4B55-BF6E-9D0D2A9EC8BE}" type="presParOf" srcId="{D3D9EAFD-CEF7-4B17-9C00-470752DEFD1A}" destId="{1B8D9C6C-EBD8-4A4C-8183-4450B100111F}" srcOrd="8" destOrd="0" presId="urn:microsoft.com/office/officeart/2005/8/layout/radial6"/>
    <dgm:cxn modelId="{528618FC-B20A-4978-9F4C-E11978F8E787}" type="presParOf" srcId="{D3D9EAFD-CEF7-4B17-9C00-470752DEFD1A}" destId="{89843915-5D86-4D54-A053-74BDF33A4343}" srcOrd="9" destOrd="0" presId="urn:microsoft.com/office/officeart/2005/8/layout/radial6"/>
    <dgm:cxn modelId="{0E7FC531-E261-4373-B463-86BD94B6FEC7}" type="presParOf" srcId="{D3D9EAFD-CEF7-4B17-9C00-470752DEFD1A}" destId="{F28573D2-6108-4426-877E-C10971AC25C8}" srcOrd="10" destOrd="0" presId="urn:microsoft.com/office/officeart/2005/8/layout/radial6"/>
    <dgm:cxn modelId="{BBA360E5-7D9D-4C2C-B815-E35E954E0756}" type="presParOf" srcId="{D3D9EAFD-CEF7-4B17-9C00-470752DEFD1A}" destId="{CCF40419-7149-4780-803D-26532E534BCB}" srcOrd="11" destOrd="0" presId="urn:microsoft.com/office/officeart/2005/8/layout/radial6"/>
    <dgm:cxn modelId="{8EB0AF96-4E78-4DE4-A294-9F8C208B22D8}" type="presParOf" srcId="{D3D9EAFD-CEF7-4B17-9C00-470752DEFD1A}" destId="{2C9AF9FF-1015-4E9F-8A75-14FB8B52D834}" srcOrd="12"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7A2D5B-4B8A-419C-AAEE-8D81F67088E9}">
      <dsp:nvSpPr>
        <dsp:cNvPr id="0" name=""/>
        <dsp:cNvSpPr/>
      </dsp:nvSpPr>
      <dsp:spPr>
        <a:xfrm>
          <a:off x="2781239" y="1609421"/>
          <a:ext cx="2117092" cy="998993"/>
        </a:xfrm>
        <a:prstGeom prst="roundRect">
          <a:avLst/>
        </a:prstGeom>
        <a:solidFill>
          <a:schemeClr val="accent6"/>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en-US" sz="3500" kern="1200" dirty="0" smtClean="0"/>
            <a:t>Outcomes</a:t>
          </a:r>
          <a:endParaRPr lang="en-US" sz="3500" kern="1200" dirty="0"/>
        </a:p>
      </dsp:txBody>
      <dsp:txXfrm>
        <a:off x="2830006" y="1658188"/>
        <a:ext cx="2019558" cy="901459"/>
      </dsp:txXfrm>
    </dsp:sp>
    <dsp:sp modelId="{D43E5440-8681-4941-98F5-3B21500C9239}">
      <dsp:nvSpPr>
        <dsp:cNvPr id="0" name=""/>
        <dsp:cNvSpPr/>
      </dsp:nvSpPr>
      <dsp:spPr>
        <a:xfrm rot="16165003">
          <a:off x="3563468" y="1340936"/>
          <a:ext cx="536997" cy="0"/>
        </a:xfrm>
        <a:custGeom>
          <a:avLst/>
          <a:gdLst/>
          <a:ahLst/>
          <a:cxnLst/>
          <a:rect l="0" t="0" r="0" b="0"/>
          <a:pathLst>
            <a:path>
              <a:moveTo>
                <a:pt x="0" y="0"/>
              </a:moveTo>
              <a:lnTo>
                <a:pt x="536997" y="0"/>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D15B8891-D265-4468-AC25-3F11D7CD6077}">
      <dsp:nvSpPr>
        <dsp:cNvPr id="0" name=""/>
        <dsp:cNvSpPr/>
      </dsp:nvSpPr>
      <dsp:spPr>
        <a:xfrm>
          <a:off x="2982428" y="209970"/>
          <a:ext cx="1684828" cy="862481"/>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en-US" sz="3500" kern="1200" dirty="0" smtClean="0"/>
            <a:t>Hints</a:t>
          </a:r>
          <a:endParaRPr lang="en-US" sz="3500" kern="1200" dirty="0"/>
        </a:p>
      </dsp:txBody>
      <dsp:txXfrm>
        <a:off x="3024531" y="252073"/>
        <a:ext cx="1600622" cy="778275"/>
      </dsp:txXfrm>
    </dsp:sp>
    <dsp:sp modelId="{98BE7F1A-BA19-4495-83E2-AEF11F91A559}">
      <dsp:nvSpPr>
        <dsp:cNvPr id="0" name=""/>
        <dsp:cNvSpPr/>
      </dsp:nvSpPr>
      <dsp:spPr>
        <a:xfrm rot="1676553">
          <a:off x="4747515" y="2744925"/>
          <a:ext cx="582648" cy="0"/>
        </a:xfrm>
        <a:custGeom>
          <a:avLst/>
          <a:gdLst/>
          <a:ahLst/>
          <a:cxnLst/>
          <a:rect l="0" t="0" r="0" b="0"/>
          <a:pathLst>
            <a:path>
              <a:moveTo>
                <a:pt x="0" y="0"/>
              </a:moveTo>
              <a:lnTo>
                <a:pt x="582648" y="0"/>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B9659E83-E3F2-4359-AD6C-295D0A79FBA2}">
      <dsp:nvSpPr>
        <dsp:cNvPr id="0" name=""/>
        <dsp:cNvSpPr/>
      </dsp:nvSpPr>
      <dsp:spPr>
        <a:xfrm>
          <a:off x="5064550" y="2881436"/>
          <a:ext cx="2009995" cy="820403"/>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en-US" sz="3500" kern="1200" dirty="0" smtClean="0"/>
            <a:t>Struggles</a:t>
          </a:r>
          <a:endParaRPr lang="en-US" sz="3500" kern="1200" dirty="0"/>
        </a:p>
      </dsp:txBody>
      <dsp:txXfrm>
        <a:off x="5104599" y="2921485"/>
        <a:ext cx="1929897" cy="740305"/>
      </dsp:txXfrm>
    </dsp:sp>
    <dsp:sp modelId="{EFB37628-C6AD-45FB-9A6A-FA21EF6FAD28}">
      <dsp:nvSpPr>
        <dsp:cNvPr id="0" name=""/>
        <dsp:cNvSpPr/>
      </dsp:nvSpPr>
      <dsp:spPr>
        <a:xfrm rot="9156142">
          <a:off x="2205694" y="2771817"/>
          <a:ext cx="710195" cy="0"/>
        </a:xfrm>
        <a:custGeom>
          <a:avLst/>
          <a:gdLst/>
          <a:ahLst/>
          <a:cxnLst/>
          <a:rect l="0" t="0" r="0" b="0"/>
          <a:pathLst>
            <a:path>
              <a:moveTo>
                <a:pt x="0" y="0"/>
              </a:moveTo>
              <a:lnTo>
                <a:pt x="710195" y="0"/>
              </a:lnTo>
            </a:path>
          </a:pathLst>
        </a:custGeom>
        <a:noFill/>
        <a:ln w="25400" cap="flat" cmpd="sng" algn="ctr">
          <a:solidFill>
            <a:schemeClr val="accent2">
              <a:hueOff val="0"/>
              <a:satOff val="0"/>
              <a:lumOff val="0"/>
              <a:alphaOff val="0"/>
            </a:schemeClr>
          </a:solidFill>
          <a:prstDash val="solid"/>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76E2E3CA-34F9-4EC3-B9D0-80AE4485832A}">
      <dsp:nvSpPr>
        <dsp:cNvPr id="0" name=""/>
        <dsp:cNvSpPr/>
      </dsp:nvSpPr>
      <dsp:spPr>
        <a:xfrm>
          <a:off x="350637" y="2935220"/>
          <a:ext cx="2098484" cy="876592"/>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88900" tIns="88900" rIns="88900" bIns="88900" numCol="1" spcCol="1270" anchor="ctr" anchorCtr="0">
          <a:noAutofit/>
        </a:bodyPr>
        <a:lstStyle/>
        <a:p>
          <a:pPr lvl="0" algn="ctr" defTabSz="1555750">
            <a:lnSpc>
              <a:spcPct val="90000"/>
            </a:lnSpc>
            <a:spcBef>
              <a:spcPct val="0"/>
            </a:spcBef>
            <a:spcAft>
              <a:spcPct val="35000"/>
            </a:spcAft>
          </a:pPr>
          <a:r>
            <a:rPr lang="en-US" sz="3500" kern="1200" dirty="0" smtClean="0"/>
            <a:t>Strategies</a:t>
          </a:r>
          <a:endParaRPr lang="en-US" sz="3500" kern="1200" dirty="0"/>
        </a:p>
      </dsp:txBody>
      <dsp:txXfrm>
        <a:off x="393429" y="2978012"/>
        <a:ext cx="2012900" cy="7910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24D532-48EA-4376-82FF-0EEBB8A52A64}">
      <dsp:nvSpPr>
        <dsp:cNvPr id="0" name=""/>
        <dsp:cNvSpPr/>
      </dsp:nvSpPr>
      <dsp:spPr>
        <a:xfrm>
          <a:off x="5776048" y="917874"/>
          <a:ext cx="2431427" cy="2431877"/>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DC53F6ED-08C1-49E7-81AB-59901B526979}">
      <dsp:nvSpPr>
        <dsp:cNvPr id="0" name=""/>
        <dsp:cNvSpPr/>
      </dsp:nvSpPr>
      <dsp:spPr>
        <a:xfrm>
          <a:off x="5856779" y="998951"/>
          <a:ext cx="2269965" cy="2269723"/>
        </a:xfrm>
        <a:prstGeom prst="ellipse">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solidFill>
                <a:schemeClr val="tx2"/>
              </a:solidFill>
              <a:latin typeface="Franklin Gothic Book" pitchFamily="34" charset="0"/>
            </a:rPr>
            <a:t>Outcomes are defined by targets, “I can” statements that summarize the content in the Outcome.</a:t>
          </a:r>
          <a:endParaRPr lang="en-US" sz="1700" kern="1200" dirty="0">
            <a:solidFill>
              <a:schemeClr val="tx2"/>
            </a:solidFill>
          </a:endParaRPr>
        </a:p>
      </dsp:txBody>
      <dsp:txXfrm>
        <a:off x="6181286" y="1323258"/>
        <a:ext cx="1620951" cy="1621109"/>
      </dsp:txXfrm>
    </dsp:sp>
    <dsp:sp modelId="{FD12D91F-C1A8-4F36-AA97-64CBA18F4B8D}">
      <dsp:nvSpPr>
        <dsp:cNvPr id="0" name=""/>
        <dsp:cNvSpPr/>
      </dsp:nvSpPr>
      <dsp:spPr>
        <a:xfrm rot="2700000">
          <a:off x="3266026" y="920814"/>
          <a:ext cx="2425571" cy="2425571"/>
        </a:xfrm>
        <a:prstGeom prst="teardrop">
          <a:avLst>
            <a:gd name="adj" fmla="val 10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87E06AE-3A53-411D-BF4D-A92974C19273}">
      <dsp:nvSpPr>
        <dsp:cNvPr id="0" name=""/>
        <dsp:cNvSpPr/>
      </dsp:nvSpPr>
      <dsp:spPr>
        <a:xfrm>
          <a:off x="3334227" y="962953"/>
          <a:ext cx="2269965" cy="2269723"/>
        </a:xfrm>
        <a:prstGeom prst="ellipse">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solidFill>
                <a:schemeClr val="tx2"/>
              </a:solidFill>
              <a:latin typeface="Franklin Gothic Book" pitchFamily="34" charset="0"/>
            </a:rPr>
            <a:t>Outcomes should consist of two weeks or 10-12 days of instruction. </a:t>
          </a:r>
          <a:endParaRPr lang="en-US" sz="1700" kern="1200" dirty="0">
            <a:solidFill>
              <a:schemeClr val="tx2"/>
            </a:solidFill>
          </a:endParaRPr>
        </a:p>
      </dsp:txBody>
      <dsp:txXfrm>
        <a:off x="3658734" y="1287260"/>
        <a:ext cx="1620951" cy="1621109"/>
      </dsp:txXfrm>
    </dsp:sp>
    <dsp:sp modelId="{28B7495D-3A74-4CD7-BE0F-0F42B4C36328}">
      <dsp:nvSpPr>
        <dsp:cNvPr id="0" name=""/>
        <dsp:cNvSpPr/>
      </dsp:nvSpPr>
      <dsp:spPr>
        <a:xfrm rot="2700000">
          <a:off x="753076" y="920814"/>
          <a:ext cx="2425571" cy="2425571"/>
        </a:xfrm>
        <a:prstGeom prst="teardrop">
          <a:avLst>
            <a:gd name="adj" fmla="val 10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CD851ECA-233A-492A-8A75-80AA0B3C7476}">
      <dsp:nvSpPr>
        <dsp:cNvPr id="0" name=""/>
        <dsp:cNvSpPr/>
      </dsp:nvSpPr>
      <dsp:spPr>
        <a:xfrm>
          <a:off x="830879" y="998951"/>
          <a:ext cx="2269965" cy="2269723"/>
        </a:xfrm>
        <a:prstGeom prst="ellipse">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2"/>
              </a:solidFill>
              <a:latin typeface="Franklin Gothic Book" pitchFamily="34" charset="0"/>
            </a:rPr>
            <a:t>Outcomes are the big ideas that you teach your students</a:t>
          </a:r>
          <a:endParaRPr lang="en-US" sz="2000" kern="1200" dirty="0">
            <a:solidFill>
              <a:schemeClr val="tx2"/>
            </a:solidFill>
          </a:endParaRPr>
        </a:p>
      </dsp:txBody>
      <dsp:txXfrm>
        <a:off x="1155386" y="1323258"/>
        <a:ext cx="1620951" cy="16211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70C94-1523-4AB4-ADC5-59E6F7D82D95}">
      <dsp:nvSpPr>
        <dsp:cNvPr id="0" name=""/>
        <dsp:cNvSpPr/>
      </dsp:nvSpPr>
      <dsp:spPr>
        <a:xfrm>
          <a:off x="3505203" y="1752595"/>
          <a:ext cx="1804704" cy="136459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u="sng" kern="1200" dirty="0" smtClean="0"/>
            <a:t>I can write a rule to represent an exponential function.</a:t>
          </a:r>
          <a:endParaRPr lang="en-US" sz="1300" kern="1200" dirty="0"/>
        </a:p>
      </dsp:txBody>
      <dsp:txXfrm>
        <a:off x="3769496" y="1952435"/>
        <a:ext cx="1276118" cy="964910"/>
      </dsp:txXfrm>
    </dsp:sp>
    <dsp:sp modelId="{ADB7C2B5-B2CF-4A59-AE86-C5A4EB6AF863}">
      <dsp:nvSpPr>
        <dsp:cNvPr id="0" name=""/>
        <dsp:cNvSpPr/>
      </dsp:nvSpPr>
      <dsp:spPr>
        <a:xfrm rot="17302293">
          <a:off x="4570807" y="1338949"/>
          <a:ext cx="267126" cy="404407"/>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598247" y="1457857"/>
        <a:ext cx="186988" cy="242645"/>
      </dsp:txXfrm>
    </dsp:sp>
    <dsp:sp modelId="{2AFF3FB0-8550-4AF0-8CAD-99BFDCA64245}">
      <dsp:nvSpPr>
        <dsp:cNvPr id="0" name=""/>
        <dsp:cNvSpPr/>
      </dsp:nvSpPr>
      <dsp:spPr>
        <a:xfrm>
          <a:off x="3323280" y="75328"/>
          <a:ext cx="3329298" cy="1223999"/>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 can write a recursive rule, for example a Now-Next rule, for exponential patterns given any representation..</a:t>
          </a:r>
          <a:endParaRPr lang="en-US" sz="1400" kern="1200" dirty="0"/>
        </a:p>
      </dsp:txBody>
      <dsp:txXfrm>
        <a:off x="3810844" y="254579"/>
        <a:ext cx="2354170" cy="865497"/>
      </dsp:txXfrm>
    </dsp:sp>
    <dsp:sp modelId="{BFF5F731-137D-42FF-BFAC-F86AB9508F98}">
      <dsp:nvSpPr>
        <dsp:cNvPr id="0" name=""/>
        <dsp:cNvSpPr/>
      </dsp:nvSpPr>
      <dsp:spPr>
        <a:xfrm rot="20650444">
          <a:off x="5435493" y="1873123"/>
          <a:ext cx="481079" cy="404407"/>
        </a:xfrm>
        <a:prstGeom prst="rightArrow">
          <a:avLst>
            <a:gd name="adj1" fmla="val 60000"/>
            <a:gd name="adj2" fmla="val 5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5437792" y="1970547"/>
        <a:ext cx="359757" cy="242645"/>
      </dsp:txXfrm>
    </dsp:sp>
    <dsp:sp modelId="{BFB073E8-70A6-479C-A02C-76BB64DD16F6}">
      <dsp:nvSpPr>
        <dsp:cNvPr id="0" name=""/>
        <dsp:cNvSpPr/>
      </dsp:nvSpPr>
      <dsp:spPr>
        <a:xfrm>
          <a:off x="5976835" y="1113265"/>
          <a:ext cx="2252764" cy="1115023"/>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 can write a function rule (</a:t>
          </a:r>
          <a:r>
            <a:rPr lang="en-US" sz="1400" kern="1200" dirty="0" err="1" smtClean="0"/>
            <a:t>eg</a:t>
          </a:r>
          <a:r>
            <a:rPr lang="en-US" sz="1400" kern="1200" dirty="0" smtClean="0"/>
            <a:t>. Y= or f(x)=) for exponential patterns given any representation.</a:t>
          </a:r>
          <a:endParaRPr lang="en-US" sz="1400" kern="1200" dirty="0"/>
        </a:p>
      </dsp:txBody>
      <dsp:txXfrm>
        <a:off x="6306745" y="1276556"/>
        <a:ext cx="1592944" cy="788441"/>
      </dsp:txXfrm>
    </dsp:sp>
    <dsp:sp modelId="{29F24928-3D7E-49DA-8C58-7F8A80451538}">
      <dsp:nvSpPr>
        <dsp:cNvPr id="0" name=""/>
        <dsp:cNvSpPr/>
      </dsp:nvSpPr>
      <dsp:spPr>
        <a:xfrm rot="1366588">
          <a:off x="5376693" y="2749696"/>
          <a:ext cx="524392" cy="404407"/>
        </a:xfrm>
        <a:prstGeom prst="rightArrow">
          <a:avLst>
            <a:gd name="adj1" fmla="val 60000"/>
            <a:gd name="adj2" fmla="val 50000"/>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5381423" y="2807093"/>
        <a:ext cx="403070" cy="242645"/>
      </dsp:txXfrm>
    </dsp:sp>
    <dsp:sp modelId="{9122DAD8-69C4-434A-8A24-4DC567D9E513}">
      <dsp:nvSpPr>
        <dsp:cNvPr id="0" name=""/>
        <dsp:cNvSpPr/>
      </dsp:nvSpPr>
      <dsp:spPr>
        <a:xfrm>
          <a:off x="5935478" y="2784264"/>
          <a:ext cx="2294121" cy="1547584"/>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 can examine the translation of a graph of an exponential function and rewrite the function rule to show the translation performed.</a:t>
          </a:r>
          <a:endParaRPr lang="en-US" sz="1400" kern="1200" dirty="0"/>
        </a:p>
      </dsp:txBody>
      <dsp:txXfrm>
        <a:off x="6271444" y="3010902"/>
        <a:ext cx="1622189" cy="1094308"/>
      </dsp:txXfrm>
    </dsp:sp>
    <dsp:sp modelId="{1A0DFB7E-F2C4-421E-95B0-550E58945B1C}">
      <dsp:nvSpPr>
        <dsp:cNvPr id="0" name=""/>
        <dsp:cNvSpPr/>
      </dsp:nvSpPr>
      <dsp:spPr>
        <a:xfrm rot="12428551">
          <a:off x="2837511" y="1588326"/>
          <a:ext cx="626312" cy="404407"/>
        </a:xfrm>
        <a:prstGeom prst="rightArrow">
          <a:avLst>
            <a:gd name="adj1" fmla="val 60000"/>
            <a:gd name="adj2" fmla="val 50000"/>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10800000">
        <a:off x="2952153" y="1696881"/>
        <a:ext cx="504990" cy="242645"/>
      </dsp:txXfrm>
    </dsp:sp>
    <dsp:sp modelId="{A2CE8AC5-5B70-4FB9-81EA-0C69E21083FD}">
      <dsp:nvSpPr>
        <dsp:cNvPr id="0" name=""/>
        <dsp:cNvSpPr/>
      </dsp:nvSpPr>
      <dsp:spPr>
        <a:xfrm>
          <a:off x="484586" y="189830"/>
          <a:ext cx="2345505" cy="1670251"/>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 can explain the effects on an exponential graph when f(x) is replaced by f(x) +k or f(</a:t>
          </a:r>
          <a:r>
            <a:rPr lang="en-US" sz="1400" kern="1200" dirty="0" err="1" smtClean="0"/>
            <a:t>x+k</a:t>
          </a:r>
          <a:r>
            <a:rPr lang="en-US" sz="1400" kern="1200" dirty="0" smtClean="0"/>
            <a:t>).</a:t>
          </a:r>
          <a:endParaRPr lang="en-US" sz="1400" kern="1200" dirty="0"/>
        </a:p>
      </dsp:txBody>
      <dsp:txXfrm>
        <a:off x="828077" y="434433"/>
        <a:ext cx="1658523" cy="1181045"/>
      </dsp:txXfrm>
    </dsp:sp>
    <dsp:sp modelId="{5F884424-BF09-430A-907B-BD8BFF077ACE}">
      <dsp:nvSpPr>
        <dsp:cNvPr id="0" name=""/>
        <dsp:cNvSpPr/>
      </dsp:nvSpPr>
      <dsp:spPr>
        <a:xfrm rot="10275723">
          <a:off x="2931143" y="2427209"/>
          <a:ext cx="421613" cy="404407"/>
        </a:xfrm>
        <a:prstGeom prst="rightArrow">
          <a:avLst>
            <a:gd name="adj1" fmla="val 60000"/>
            <a:gd name="adj2" fmla="val 50000"/>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10800000">
        <a:off x="3051761" y="2498875"/>
        <a:ext cx="300291" cy="242645"/>
      </dsp:txXfrm>
    </dsp:sp>
    <dsp:sp modelId="{B9329BBE-2551-45F2-AEC4-51082D7BB4B5}">
      <dsp:nvSpPr>
        <dsp:cNvPr id="0" name=""/>
        <dsp:cNvSpPr/>
      </dsp:nvSpPr>
      <dsp:spPr>
        <a:xfrm>
          <a:off x="152399" y="1981201"/>
          <a:ext cx="2615625" cy="1813387"/>
        </a:xfrm>
        <a:prstGeom prst="ellipse">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I can rewrite exponential expressions from a contextual situation in equivalent forms using the rules of exponents.</a:t>
          </a:r>
          <a:endParaRPr lang="en-US" sz="1400" kern="1200" dirty="0"/>
        </a:p>
      </dsp:txBody>
      <dsp:txXfrm>
        <a:off x="535448" y="2246765"/>
        <a:ext cx="1849527" cy="1282259"/>
      </dsp:txXfrm>
    </dsp:sp>
    <dsp:sp modelId="{FCD27FEB-107B-4E0F-BA19-BC31D1663246}">
      <dsp:nvSpPr>
        <dsp:cNvPr id="0" name=""/>
        <dsp:cNvSpPr/>
      </dsp:nvSpPr>
      <dsp:spPr>
        <a:xfrm rot="7192149">
          <a:off x="3766765" y="3092137"/>
          <a:ext cx="294399" cy="404407"/>
        </a:xfrm>
        <a:prstGeom prst="rightArrow">
          <a:avLst>
            <a:gd name="adj1" fmla="val 60000"/>
            <a:gd name="adj2" fmla="val 5000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prstMaterial="plastic">
          <a:bevelT w="50800" h="50800"/>
          <a:bevelB w="25400" h="25400" prst="angle"/>
        </a:sp3d>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10800000">
        <a:off x="3832918" y="3134724"/>
        <a:ext cx="206079" cy="242645"/>
      </dsp:txXfrm>
    </dsp:sp>
    <dsp:sp modelId="{B84EC9E3-D544-4500-B7CE-AEDE336FAF2A}">
      <dsp:nvSpPr>
        <dsp:cNvPr id="0" name=""/>
        <dsp:cNvSpPr/>
      </dsp:nvSpPr>
      <dsp:spPr>
        <a:xfrm>
          <a:off x="1848129" y="3535571"/>
          <a:ext cx="3295970" cy="97268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HP: I can write an exponential function from a contextual situation that demonstrates a translation</a:t>
          </a:r>
          <a:endParaRPr lang="en-US" sz="1400" kern="1200" dirty="0"/>
        </a:p>
      </dsp:txBody>
      <dsp:txXfrm>
        <a:off x="2330813" y="3678017"/>
        <a:ext cx="2330602" cy="68779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9AF9FF-1015-4E9F-8A75-14FB8B52D834}">
      <dsp:nvSpPr>
        <dsp:cNvPr id="0" name=""/>
        <dsp:cNvSpPr/>
      </dsp:nvSpPr>
      <dsp:spPr>
        <a:xfrm>
          <a:off x="894373" y="335055"/>
          <a:ext cx="2932119" cy="2932119"/>
        </a:xfrm>
        <a:prstGeom prst="blockArc">
          <a:avLst>
            <a:gd name="adj1" fmla="val 10627001"/>
            <a:gd name="adj2" fmla="val 17517476"/>
            <a:gd name="adj3" fmla="val 4637"/>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9843915-5D86-4D54-A053-74BDF33A4343}">
      <dsp:nvSpPr>
        <dsp:cNvPr id="0" name=""/>
        <dsp:cNvSpPr/>
      </dsp:nvSpPr>
      <dsp:spPr>
        <a:xfrm>
          <a:off x="889552" y="544778"/>
          <a:ext cx="2932119" cy="2932119"/>
        </a:xfrm>
        <a:prstGeom prst="blockArc">
          <a:avLst>
            <a:gd name="adj1" fmla="val 4070035"/>
            <a:gd name="adj2" fmla="val 11131034"/>
            <a:gd name="adj3" fmla="val 4637"/>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AC04010-7534-46A4-B70E-66DC8F3A5505}">
      <dsp:nvSpPr>
        <dsp:cNvPr id="0" name=""/>
        <dsp:cNvSpPr/>
      </dsp:nvSpPr>
      <dsp:spPr>
        <a:xfrm>
          <a:off x="1904285" y="519808"/>
          <a:ext cx="2932119" cy="2932119"/>
        </a:xfrm>
        <a:prstGeom prst="blockArc">
          <a:avLst>
            <a:gd name="adj1" fmla="val 21329153"/>
            <a:gd name="adj2" fmla="val 6560811"/>
            <a:gd name="adj3" fmla="val 4637"/>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8617F8A-AE8F-4F32-9DB0-8FA587C10D34}">
      <dsp:nvSpPr>
        <dsp:cNvPr id="0" name=""/>
        <dsp:cNvSpPr/>
      </dsp:nvSpPr>
      <dsp:spPr>
        <a:xfrm>
          <a:off x="1900639" y="359346"/>
          <a:ext cx="2932119" cy="2932119"/>
        </a:xfrm>
        <a:prstGeom prst="blockArc">
          <a:avLst>
            <a:gd name="adj1" fmla="val 15048461"/>
            <a:gd name="adj2" fmla="val 114651"/>
            <a:gd name="adj3" fmla="val 4637"/>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CF3F0A2-471B-43B8-9637-6C700C3CDD72}">
      <dsp:nvSpPr>
        <dsp:cNvPr id="0" name=""/>
        <dsp:cNvSpPr/>
      </dsp:nvSpPr>
      <dsp:spPr>
        <a:xfrm>
          <a:off x="2028097" y="1065171"/>
          <a:ext cx="1735646" cy="1679656"/>
        </a:xfrm>
        <a:prstGeom prst="ellipse">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lvl="0" algn="ctr" defTabSz="977900">
            <a:lnSpc>
              <a:spcPct val="90000"/>
            </a:lnSpc>
            <a:spcBef>
              <a:spcPct val="0"/>
            </a:spcBef>
            <a:spcAft>
              <a:spcPct val="35000"/>
            </a:spcAft>
          </a:pPr>
          <a:r>
            <a:rPr lang="en-US" sz="2200" kern="1200" dirty="0" smtClean="0"/>
            <a:t>Outcomes</a:t>
          </a:r>
          <a:endParaRPr lang="en-US" sz="2200" kern="1200" dirty="0"/>
        </a:p>
      </dsp:txBody>
      <dsp:txXfrm>
        <a:off x="2282276" y="1311151"/>
        <a:ext cx="1227288" cy="1187696"/>
      </dsp:txXfrm>
    </dsp:sp>
    <dsp:sp modelId="{762BB1B8-77AD-4A1F-95C5-4A11A62CFA75}">
      <dsp:nvSpPr>
        <dsp:cNvPr id="0" name=""/>
        <dsp:cNvSpPr/>
      </dsp:nvSpPr>
      <dsp:spPr>
        <a:xfrm>
          <a:off x="2084081" y="840"/>
          <a:ext cx="1623678" cy="944180"/>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Struggles</a:t>
          </a:r>
          <a:endParaRPr lang="en-US" sz="2000" kern="1200" dirty="0"/>
        </a:p>
      </dsp:txBody>
      <dsp:txXfrm>
        <a:off x="2321863" y="139112"/>
        <a:ext cx="1148114" cy="667636"/>
      </dsp:txXfrm>
    </dsp:sp>
    <dsp:sp modelId="{F1415B49-4725-4A12-AA10-D6C8696F88FA}">
      <dsp:nvSpPr>
        <dsp:cNvPr id="0" name=""/>
        <dsp:cNvSpPr/>
      </dsp:nvSpPr>
      <dsp:spPr>
        <a:xfrm>
          <a:off x="4038303" y="1401067"/>
          <a:ext cx="1519337" cy="944180"/>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Strategies</a:t>
          </a:r>
          <a:endParaRPr lang="en-US" sz="2000" kern="1200" dirty="0"/>
        </a:p>
      </dsp:txBody>
      <dsp:txXfrm>
        <a:off x="4260805" y="1539339"/>
        <a:ext cx="1074333" cy="667636"/>
      </dsp:txXfrm>
    </dsp:sp>
    <dsp:sp modelId="{E3A6FB8D-87C1-49C2-A76C-F497E1E0E71E}">
      <dsp:nvSpPr>
        <dsp:cNvPr id="0" name=""/>
        <dsp:cNvSpPr/>
      </dsp:nvSpPr>
      <dsp:spPr>
        <a:xfrm>
          <a:off x="1972106" y="2864979"/>
          <a:ext cx="1847629" cy="944180"/>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What’s Next</a:t>
          </a:r>
          <a:endParaRPr lang="en-US" sz="2000" kern="1200" dirty="0"/>
        </a:p>
      </dsp:txBody>
      <dsp:txXfrm>
        <a:off x="2242685" y="3003251"/>
        <a:ext cx="1306471" cy="667636"/>
      </dsp:txXfrm>
    </dsp:sp>
    <dsp:sp modelId="{F28573D2-6108-4426-877E-C10971AC25C8}">
      <dsp:nvSpPr>
        <dsp:cNvPr id="0" name=""/>
        <dsp:cNvSpPr/>
      </dsp:nvSpPr>
      <dsp:spPr>
        <a:xfrm>
          <a:off x="169866" y="1401061"/>
          <a:ext cx="1520621" cy="944180"/>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kern="1200" dirty="0" smtClean="0"/>
            <a:t>Hints</a:t>
          </a:r>
          <a:endParaRPr lang="en-US" sz="2000" kern="1200" dirty="0"/>
        </a:p>
      </dsp:txBody>
      <dsp:txXfrm>
        <a:off x="392556" y="1539333"/>
        <a:ext cx="1075241" cy="66763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CircleProcess">
  <dgm:title val="Circle Process"/>
  <dgm:desc val="Use to show sequential steps in a process. Limited to eleven Level 1 shapes with an unlimited number of Level 2 shapes. Works best with small amounts of text. Unused text does not appear, but remains available if you switch layouts."/>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CF53EA-5F2D-4435-9BF3-CEDE889385DC}" type="datetimeFigureOut">
              <a:rPr lang="en-US" smtClean="0"/>
              <a:t>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30D1A6-6B29-4866-A4A5-0DD5BCA6E146}" type="slidenum">
              <a:rPr lang="en-US" smtClean="0"/>
              <a:t>‹#›</a:t>
            </a:fld>
            <a:endParaRPr lang="en-US"/>
          </a:p>
        </p:txBody>
      </p:sp>
    </p:spTree>
    <p:extLst>
      <p:ext uri="{BB962C8B-B14F-4D97-AF65-F5344CB8AC3E}">
        <p14:creationId xmlns:p14="http://schemas.microsoft.com/office/powerpoint/2010/main" val="40607585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257C619-3F9D-4F7E-9B6D-FB79A7EC97E0}" type="datetimeFigureOut">
              <a:rPr lang="en-US" smtClean="0"/>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12115592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57C619-3F9D-4F7E-9B6D-FB79A7EC97E0}" type="datetimeFigureOut">
              <a:rPr lang="en-US" smtClean="0"/>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2507032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57C619-3F9D-4F7E-9B6D-FB79A7EC97E0}" type="datetimeFigureOut">
              <a:rPr lang="en-US" smtClean="0"/>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7120998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257C619-3F9D-4F7E-9B6D-FB79A7EC97E0}" type="datetimeFigureOut">
              <a:rPr lang="en-US" smtClean="0"/>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876777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257C619-3F9D-4F7E-9B6D-FB79A7EC97E0}" type="datetimeFigureOut">
              <a:rPr lang="en-US" smtClean="0"/>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311553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257C619-3F9D-4F7E-9B6D-FB79A7EC97E0}" type="datetimeFigureOut">
              <a:rPr lang="en-US" smtClean="0"/>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15595920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257C619-3F9D-4F7E-9B6D-FB79A7EC97E0}" type="datetimeFigureOut">
              <a:rPr lang="en-US" smtClean="0"/>
              <a:t>11/1/2013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2441306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257C619-3F9D-4F7E-9B6D-FB79A7EC97E0}" type="datetimeFigureOut">
              <a:rPr lang="en-US" smtClean="0"/>
              <a:t>11/1/2013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33528544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257C619-3F9D-4F7E-9B6D-FB79A7EC97E0}" type="datetimeFigureOut">
              <a:rPr lang="en-US" smtClean="0"/>
              <a:t>11/1/2013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486359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57C619-3F9D-4F7E-9B6D-FB79A7EC97E0}" type="datetimeFigureOut">
              <a:rPr lang="en-US" smtClean="0"/>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3643788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57C619-3F9D-4F7E-9B6D-FB79A7EC97E0}" type="datetimeFigureOut">
              <a:rPr lang="en-US" smtClean="0"/>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C3338D-7D2D-4A44-B9E4-E93D023958E1}" type="slidenum">
              <a:rPr lang="en-US" smtClean="0"/>
              <a:t>‹#›</a:t>
            </a:fld>
            <a:endParaRPr lang="en-US"/>
          </a:p>
        </p:txBody>
      </p:sp>
    </p:spTree>
    <p:extLst>
      <p:ext uri="{BB962C8B-B14F-4D97-AF65-F5344CB8AC3E}">
        <p14:creationId xmlns:p14="http://schemas.microsoft.com/office/powerpoint/2010/main" val="13197654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57C619-3F9D-4F7E-9B6D-FB79A7EC97E0}" type="datetimeFigureOut">
              <a:rPr lang="en-US" smtClean="0"/>
              <a:t>11/1/2013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C3338D-7D2D-4A44-B9E4-E93D023958E1}" type="slidenum">
              <a:rPr lang="en-US" smtClean="0"/>
              <a:t>‹#›</a:t>
            </a:fld>
            <a:endParaRPr lang="en-US"/>
          </a:p>
        </p:txBody>
      </p:sp>
    </p:spTree>
    <p:extLst>
      <p:ext uri="{BB962C8B-B14F-4D97-AF65-F5344CB8AC3E}">
        <p14:creationId xmlns:p14="http://schemas.microsoft.com/office/powerpoint/2010/main" val="13537926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mailto:emily.bryant@bcsemail.org" TargetMode="Externa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rot="20094548">
            <a:off x="-186930" y="1023540"/>
            <a:ext cx="6553200" cy="1295400"/>
          </a:xfrm>
          <a:prstGeom prst="ellipse">
            <a:avLst/>
          </a:prstGeom>
          <a:solidFill>
            <a:schemeClr val="accent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20074609">
            <a:off x="-796530" y="1004711"/>
            <a:ext cx="7772400" cy="1116013"/>
          </a:xfrm>
        </p:spPr>
        <p:txBody>
          <a:bodyPr/>
          <a:lstStyle/>
          <a:p>
            <a:r>
              <a:rPr lang="en-US" dirty="0" smtClean="0">
                <a:solidFill>
                  <a:schemeClr val="bg1"/>
                </a:solidFill>
              </a:rPr>
              <a:t>How Proficient am I?</a:t>
            </a:r>
            <a:endParaRPr lang="en-US" dirty="0">
              <a:solidFill>
                <a:schemeClr val="bg1"/>
              </a:solidFill>
            </a:endParaRPr>
          </a:p>
        </p:txBody>
      </p:sp>
      <p:sp>
        <p:nvSpPr>
          <p:cNvPr id="8" name="Rounded Rectangle 7"/>
          <p:cNvSpPr/>
          <p:nvPr/>
        </p:nvSpPr>
        <p:spPr>
          <a:xfrm>
            <a:off x="352312" y="5803066"/>
            <a:ext cx="8563087" cy="711298"/>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9" name="TextBox 8"/>
          <p:cNvSpPr txBox="1"/>
          <p:nvPr/>
        </p:nvSpPr>
        <p:spPr>
          <a:xfrm>
            <a:off x="762000" y="5803066"/>
            <a:ext cx="7772400" cy="707886"/>
          </a:xfrm>
          <a:prstGeom prst="rect">
            <a:avLst/>
          </a:prstGeom>
          <a:noFill/>
        </p:spPr>
        <p:txBody>
          <a:bodyPr wrap="square" rtlCol="0">
            <a:spAutoFit/>
          </a:bodyPr>
          <a:lstStyle/>
          <a:p>
            <a:r>
              <a:rPr lang="en-US" sz="2000" dirty="0" smtClean="0">
                <a:solidFill>
                  <a:schemeClr val="bg1"/>
                </a:solidFill>
                <a:latin typeface="Franklin Gothic Book" pitchFamily="34" charset="0"/>
              </a:rPr>
              <a:t>Emily Bryant </a:t>
            </a:r>
            <a:r>
              <a:rPr lang="en-US" sz="2000" dirty="0">
                <a:solidFill>
                  <a:schemeClr val="bg1"/>
                </a:solidFill>
                <a:latin typeface="Franklin Gothic Book" pitchFamily="34" charset="0"/>
              </a:rPr>
              <a:t>- </a:t>
            </a:r>
            <a:r>
              <a:rPr lang="en-US" sz="2000" dirty="0" smtClean="0">
                <a:solidFill>
                  <a:schemeClr val="bg1"/>
                </a:solidFill>
                <a:latin typeface="Franklin Gothic Book" pitchFamily="34" charset="0"/>
                <a:hlinkClick r:id="rId2"/>
              </a:rPr>
              <a:t>emily.bryant@bcsemail.org</a:t>
            </a:r>
            <a:r>
              <a:rPr lang="en-US" sz="2000" dirty="0" smtClean="0">
                <a:solidFill>
                  <a:schemeClr val="bg1"/>
                </a:solidFill>
                <a:latin typeface="Franklin Gothic Book" pitchFamily="34" charset="0"/>
              </a:rPr>
              <a:t> 		</a:t>
            </a:r>
            <a:r>
              <a:rPr lang="en-US" sz="2000" dirty="0" err="1" smtClean="0">
                <a:solidFill>
                  <a:schemeClr val="bg1"/>
                </a:solidFill>
                <a:latin typeface="Franklin Gothic Book" pitchFamily="34" charset="0"/>
              </a:rPr>
              <a:t>Enka</a:t>
            </a:r>
            <a:r>
              <a:rPr lang="en-US" sz="2000" dirty="0" smtClean="0">
                <a:solidFill>
                  <a:schemeClr val="bg1"/>
                </a:solidFill>
                <a:latin typeface="Franklin Gothic Book" pitchFamily="34" charset="0"/>
              </a:rPr>
              <a:t> High School</a:t>
            </a:r>
          </a:p>
          <a:p>
            <a:r>
              <a:rPr lang="en-US" sz="2000" dirty="0" smtClean="0">
                <a:solidFill>
                  <a:schemeClr val="bg1"/>
                </a:solidFill>
                <a:latin typeface="Franklin Gothic Book" pitchFamily="34" charset="0"/>
              </a:rPr>
              <a:t>						Candler, NC</a:t>
            </a:r>
          </a:p>
        </p:txBody>
      </p:sp>
      <p:graphicFrame>
        <p:nvGraphicFramePr>
          <p:cNvPr id="11" name="Diagram 10"/>
          <p:cNvGraphicFramePr/>
          <p:nvPr>
            <p:extLst>
              <p:ext uri="{D42A27DB-BD31-4B8C-83A1-F6EECF244321}">
                <p14:modId xmlns:p14="http://schemas.microsoft.com/office/powerpoint/2010/main" val="1640200155"/>
              </p:ext>
            </p:extLst>
          </p:nvPr>
        </p:nvGraphicFramePr>
        <p:xfrm>
          <a:off x="1600200" y="1606476"/>
          <a:ext cx="7122993" cy="40816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47419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2"/>
                </a:solidFill>
              </a:rPr>
              <a:t>What if I am not PROFICIENT </a:t>
            </a:r>
            <a:r>
              <a:rPr lang="en-US" dirty="0" smtClean="0">
                <a:solidFill>
                  <a:schemeClr val="accent2"/>
                </a:solidFill>
                <a:sym typeface="Wingdings" pitchFamily="2" charset="2"/>
              </a:rPr>
              <a:t></a:t>
            </a:r>
            <a:endParaRPr lang="en-US" dirty="0">
              <a:solidFill>
                <a:schemeClr val="accent2"/>
              </a:solidFill>
            </a:endParaRPr>
          </a:p>
        </p:txBody>
      </p:sp>
      <p:sp>
        <p:nvSpPr>
          <p:cNvPr id="3" name="Content Placeholder 2"/>
          <p:cNvSpPr>
            <a:spLocks noGrp="1"/>
          </p:cNvSpPr>
          <p:nvPr>
            <p:ph sz="half" idx="1"/>
          </p:nvPr>
        </p:nvSpPr>
        <p:spPr>
          <a:xfrm>
            <a:off x="457200" y="1295400"/>
            <a:ext cx="4038600" cy="5181600"/>
          </a:xfrm>
        </p:spPr>
        <p:txBody>
          <a:bodyPr>
            <a:normAutofit fontScale="92500" lnSpcReduction="20000"/>
          </a:bodyPr>
          <a:lstStyle/>
          <a:p>
            <a:r>
              <a:rPr lang="en-US" dirty="0" smtClean="0">
                <a:solidFill>
                  <a:schemeClr val="accent2"/>
                </a:solidFill>
              </a:rPr>
              <a:t>If a student is not proficient after the test they must come before or after school to get help.  Then the student can come back in the next day and complete a task similar to the task they were struggling with.</a:t>
            </a:r>
          </a:p>
          <a:p>
            <a:r>
              <a:rPr lang="en-US" dirty="0" smtClean="0"/>
              <a:t>I have also offered chances on future tests for students to show their math skills that were lacking on previous outcomes.</a:t>
            </a:r>
          </a:p>
          <a:p>
            <a:pPr marL="0" indent="0">
              <a:buNone/>
            </a:pPr>
            <a:endParaRPr lang="en-US" dirty="0">
              <a:solidFill>
                <a:schemeClr val="accent2"/>
              </a:solidFill>
            </a:endParaRPr>
          </a:p>
        </p:txBody>
      </p:sp>
      <p:sp>
        <p:nvSpPr>
          <p:cNvPr id="4" name="Content Placeholder 3"/>
          <p:cNvSpPr>
            <a:spLocks noGrp="1"/>
          </p:cNvSpPr>
          <p:nvPr>
            <p:ph sz="half" idx="2"/>
          </p:nvPr>
        </p:nvSpPr>
        <p:spPr>
          <a:xfrm>
            <a:off x="4648199" y="1295400"/>
            <a:ext cx="4038600" cy="5029200"/>
          </a:xfrm>
        </p:spPr>
        <p:txBody>
          <a:bodyPr>
            <a:normAutofit fontScale="92500" lnSpcReduction="20000"/>
          </a:bodyPr>
          <a:lstStyle/>
          <a:p>
            <a:pPr marL="0" indent="0">
              <a:buNone/>
            </a:pPr>
            <a:r>
              <a:rPr lang="en-US" dirty="0" smtClean="0"/>
              <a:t>Task from the test</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r>
              <a:rPr lang="en-US" dirty="0" smtClean="0"/>
              <a:t>Recovery Task</a:t>
            </a:r>
          </a:p>
          <a:p>
            <a:pPr marL="0" indent="0">
              <a:buNone/>
            </a:pP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198" y="1676400"/>
            <a:ext cx="4181475" cy="154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3937" y="3962400"/>
            <a:ext cx="3810000" cy="220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52001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solidFill>
                  <a:schemeClr val="accent4">
                    <a:lumMod val="50000"/>
                  </a:schemeClr>
                </a:solidFill>
                <a:effectLst>
                  <a:outerShdw blurRad="38100" dist="38100" dir="2700000" algn="tl">
                    <a:srgbClr val="000000">
                      <a:alpha val="43137"/>
                    </a:srgbClr>
                  </a:outerShdw>
                </a:effectLst>
              </a:rPr>
              <a:t>STRUGGLE with managing paperwork</a:t>
            </a:r>
            <a:endParaRPr lang="en-US" sz="4000" dirty="0">
              <a:solidFill>
                <a:schemeClr val="accent4">
                  <a:lumMod val="50000"/>
                </a:schemeClr>
              </a:solidFill>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762000" y="1219200"/>
            <a:ext cx="7620000" cy="4525963"/>
          </a:xfrm>
        </p:spPr>
        <p:txBody>
          <a:bodyPr>
            <a:normAutofit fontScale="85000" lnSpcReduction="10000"/>
          </a:bodyPr>
          <a:lstStyle/>
          <a:p>
            <a:r>
              <a:rPr lang="en-US" dirty="0" err="1" smtClean="0"/>
              <a:t>Powerschool</a:t>
            </a:r>
            <a:r>
              <a:rPr lang="en-US" dirty="0" smtClean="0"/>
              <a:t> has definitely helped with an online method for tracking students progress.  I can not limit the grades to be an A, B, C or F but most students do not have a D unless they are not completely proficient but got the high performance correct.</a:t>
            </a:r>
          </a:p>
          <a:p>
            <a:r>
              <a:rPr lang="en-US" dirty="0" smtClean="0"/>
              <a:t>I still keep a students portfolio with each students test and recovery work.  This really helps when students come to make up work and for me to easily see what they got wrong the first time. </a:t>
            </a:r>
          </a:p>
          <a:p>
            <a:r>
              <a:rPr lang="en-US" dirty="0" smtClean="0"/>
              <a:t>I do allow students to recover after the grading period has ended because we may work on the concept later in the year and if they understand the task now why shouldn’t they be rewarded for that knowledge.  </a:t>
            </a:r>
          </a:p>
          <a:p>
            <a:pPr marL="0" indent="0">
              <a:buNone/>
            </a:pPr>
            <a:endParaRPr lang="en-US" dirty="0"/>
          </a:p>
        </p:txBody>
      </p:sp>
    </p:spTree>
    <p:extLst>
      <p:ext uri="{BB962C8B-B14F-4D97-AF65-F5344CB8AC3E}">
        <p14:creationId xmlns:p14="http://schemas.microsoft.com/office/powerpoint/2010/main" val="267340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9933084">
            <a:off x="17896" y="687549"/>
            <a:ext cx="4345627" cy="1967729"/>
          </a:xfrm>
        </p:spPr>
        <p:txBody>
          <a:bodyPr>
            <a:normAutofit/>
          </a:bodyPr>
          <a:lstStyle/>
          <a:p>
            <a:r>
              <a:rPr lang="en-US" sz="5400" i="1" dirty="0" smtClean="0"/>
              <a:t>How proficient </a:t>
            </a:r>
            <a:br>
              <a:rPr lang="en-US" sz="5400" i="1" dirty="0" smtClean="0"/>
            </a:br>
            <a:r>
              <a:rPr lang="en-US" sz="5400" i="1" dirty="0" smtClean="0"/>
              <a:t>are you NOW?</a:t>
            </a:r>
            <a:endParaRPr lang="en-US" sz="5400" i="1" dirty="0"/>
          </a:p>
        </p:txBody>
      </p:sp>
      <p:graphicFrame>
        <p:nvGraphicFramePr>
          <p:cNvPr id="5" name="Diagram 4"/>
          <p:cNvGraphicFramePr/>
          <p:nvPr>
            <p:extLst>
              <p:ext uri="{D42A27DB-BD31-4B8C-83A1-F6EECF244321}">
                <p14:modId xmlns:p14="http://schemas.microsoft.com/office/powerpoint/2010/main" val="1900719433"/>
              </p:ext>
            </p:extLst>
          </p:nvPr>
        </p:nvGraphicFramePr>
        <p:xfrm>
          <a:off x="2971800" y="914400"/>
          <a:ext cx="5791200"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762000" y="4953000"/>
            <a:ext cx="7620000" cy="1569660"/>
          </a:xfrm>
          <a:prstGeom prst="rect">
            <a:avLst/>
          </a:prstGeom>
          <a:noFill/>
        </p:spPr>
        <p:txBody>
          <a:bodyPr wrap="square" rtlCol="0">
            <a:spAutoFit/>
          </a:bodyPr>
          <a:lstStyle/>
          <a:p>
            <a:pPr algn="ctr"/>
            <a:r>
              <a:rPr lang="en-US" sz="2400" dirty="0" smtClean="0">
                <a:effectLst>
                  <a:outerShdw blurRad="38100" dist="38100" dir="2700000" algn="tl">
                    <a:srgbClr val="000000">
                      <a:alpha val="43137"/>
                    </a:srgbClr>
                  </a:outerShdw>
                </a:effectLst>
              </a:rPr>
              <a:t>NEXT STEPS</a:t>
            </a:r>
          </a:p>
          <a:p>
            <a:r>
              <a:rPr lang="en-US" sz="2400" dirty="0" smtClean="0"/>
              <a:t>Now it’s time to reflect!  Record what you have learned about Outcomes.  How are you going to apply what you have learned to your class practices?</a:t>
            </a:r>
            <a:endParaRPr lang="en-US" sz="2400" dirty="0"/>
          </a:p>
        </p:txBody>
      </p:sp>
    </p:spTree>
    <p:extLst>
      <p:ext uri="{BB962C8B-B14F-4D97-AF65-F5344CB8AC3E}">
        <p14:creationId xmlns:p14="http://schemas.microsoft.com/office/powerpoint/2010/main" val="31151918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p:spPr>
        <p:txBody>
          <a:bodyPr>
            <a:normAutofit/>
          </a:bodyPr>
          <a:lstStyle/>
          <a:p>
            <a:r>
              <a:rPr lang="en-US" sz="6000" dirty="0">
                <a:solidFill>
                  <a:schemeClr val="tx2"/>
                </a:solidFill>
                <a:effectLst>
                  <a:outerShdw blurRad="38100" dist="38100" dir="2700000" algn="tl">
                    <a:srgbClr val="000000">
                      <a:alpha val="43137"/>
                    </a:srgbClr>
                  </a:outerShdw>
                </a:effectLst>
                <a:latin typeface="Franklin Gothic Book" pitchFamily="34" charset="0"/>
              </a:rPr>
              <a:t>What are Outcomes?</a:t>
            </a:r>
            <a:endParaRPr lang="en-US" sz="6000" dirty="0">
              <a:solidFill>
                <a:schemeClr val="tx2"/>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26471830"/>
              </p:ext>
            </p:extLst>
          </p:nvPr>
        </p:nvGraphicFramePr>
        <p:xfrm>
          <a:off x="228600" y="609600"/>
          <a:ext cx="8458200" cy="4267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p:cNvSpPr txBox="1"/>
          <p:nvPr/>
        </p:nvSpPr>
        <p:spPr>
          <a:xfrm>
            <a:off x="533400" y="4419600"/>
            <a:ext cx="8077200" cy="1815882"/>
          </a:xfrm>
          <a:prstGeom prst="rect">
            <a:avLst/>
          </a:prstGeom>
          <a:noFill/>
        </p:spPr>
        <p:txBody>
          <a:bodyPr wrap="square" rtlCol="0">
            <a:spAutoFit/>
          </a:bodyPr>
          <a:lstStyle/>
          <a:p>
            <a:pPr marL="285750" indent="-285750">
              <a:buFont typeface="Wingdings" pitchFamily="2" charset="2"/>
              <a:buChar char="Ø"/>
            </a:pPr>
            <a:r>
              <a:rPr lang="en-US" sz="2800" b="1" dirty="0" smtClean="0">
                <a:solidFill>
                  <a:schemeClr val="tx2"/>
                </a:solidFill>
              </a:rPr>
              <a:t>Outcomes are a work in progress.  </a:t>
            </a:r>
          </a:p>
          <a:p>
            <a:pPr marL="285750" indent="-285750">
              <a:buFont typeface="Wingdings" pitchFamily="2" charset="2"/>
              <a:buChar char="Ø"/>
            </a:pPr>
            <a:r>
              <a:rPr lang="en-US" sz="2800" b="1" dirty="0" smtClean="0">
                <a:solidFill>
                  <a:schemeClr val="tx2"/>
                </a:solidFill>
              </a:rPr>
              <a:t>Make sure your outcomes require a student to demonstrate what they have learned </a:t>
            </a:r>
            <a:r>
              <a:rPr lang="en-US" sz="2800" b="1" dirty="0">
                <a:solidFill>
                  <a:schemeClr val="tx2"/>
                </a:solidFill>
              </a:rPr>
              <a:t> </a:t>
            </a:r>
            <a:r>
              <a:rPr lang="en-US" sz="2800" b="1" dirty="0" smtClean="0">
                <a:solidFill>
                  <a:schemeClr val="tx2"/>
                </a:solidFill>
              </a:rPr>
              <a:t>so that you can accurately assess them. </a:t>
            </a:r>
            <a:endParaRPr lang="en-US" sz="2800" b="1" dirty="0">
              <a:solidFill>
                <a:schemeClr val="tx2"/>
              </a:solidFill>
            </a:endParaRPr>
          </a:p>
        </p:txBody>
      </p:sp>
    </p:spTree>
    <p:extLst>
      <p:ext uri="{BB962C8B-B14F-4D97-AF65-F5344CB8AC3E}">
        <p14:creationId xmlns:p14="http://schemas.microsoft.com/office/powerpoint/2010/main" val="2403560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1000"/>
                                        <p:tgtEl>
                                          <p:spTgt spid="5">
                                            <p:txEl>
                                              <p:pRg st="0" end="0"/>
                                            </p:txEl>
                                          </p:spTgt>
                                        </p:tgtEl>
                                      </p:cBhvr>
                                    </p:animEffect>
                                    <p:anim calcmode="lin" valueType="num">
                                      <p:cBhvr>
                                        <p:cTn id="13"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of Outcome &amp; Targets for Math 1</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55798210"/>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24002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a:xfrm>
            <a:off x="304800" y="4876800"/>
            <a:ext cx="8595360" cy="17526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274638"/>
            <a:ext cx="8229600" cy="792162"/>
          </a:xfrm>
        </p:spPr>
        <p:txBody>
          <a:bodyPr>
            <a:normAutofit/>
          </a:bodyPr>
          <a:lstStyle/>
          <a:p>
            <a:r>
              <a:rPr lang="en-US" sz="3600" dirty="0" smtClean="0">
                <a:solidFill>
                  <a:schemeClr val="accent1"/>
                </a:solidFill>
                <a:effectLst>
                  <a:outerShdw blurRad="38100" dist="38100" dir="2700000" algn="tl">
                    <a:srgbClr val="000000">
                      <a:alpha val="43137"/>
                    </a:srgbClr>
                  </a:outerShdw>
                </a:effectLst>
              </a:rPr>
              <a:t>Grading Student Work</a:t>
            </a:r>
            <a:endParaRPr lang="en-US" sz="3600" dirty="0">
              <a:solidFill>
                <a:schemeClr val="accent1"/>
              </a:solidFill>
              <a:effectLst>
                <a:outerShdw blurRad="38100" dist="38100" dir="2700000" algn="tl">
                  <a:srgbClr val="000000">
                    <a:alpha val="43137"/>
                  </a:srgbClr>
                </a:outerShdw>
              </a:effectLst>
            </a:endParaRPr>
          </a:p>
        </p:txBody>
      </p:sp>
      <p:sp>
        <p:nvSpPr>
          <p:cNvPr id="3" name="Content Placeholder 2"/>
          <p:cNvSpPr>
            <a:spLocks noGrp="1"/>
          </p:cNvSpPr>
          <p:nvPr>
            <p:ph sz="half" idx="1"/>
          </p:nvPr>
        </p:nvSpPr>
        <p:spPr>
          <a:xfrm>
            <a:off x="487680" y="1066800"/>
            <a:ext cx="8229600" cy="2819400"/>
          </a:xfrm>
        </p:spPr>
        <p:txBody>
          <a:bodyPr>
            <a:normAutofit fontScale="47500" lnSpcReduction="20000"/>
          </a:bodyPr>
          <a:lstStyle/>
          <a:p>
            <a:pPr marL="0" indent="0" algn="ctr">
              <a:buNone/>
            </a:pPr>
            <a:r>
              <a:rPr lang="en-US" sz="5100" b="1" dirty="0" smtClean="0"/>
              <a:t>Daily work, homework, and quizzes</a:t>
            </a:r>
          </a:p>
          <a:p>
            <a:endParaRPr lang="en-US" sz="2000" dirty="0"/>
          </a:p>
        </p:txBody>
      </p:sp>
      <p:sp>
        <p:nvSpPr>
          <p:cNvPr id="4" name="Content Placeholder 3"/>
          <p:cNvSpPr>
            <a:spLocks noGrp="1"/>
          </p:cNvSpPr>
          <p:nvPr>
            <p:ph sz="half" idx="2"/>
          </p:nvPr>
        </p:nvSpPr>
        <p:spPr>
          <a:xfrm>
            <a:off x="838200" y="4865546"/>
            <a:ext cx="7848600" cy="1447800"/>
          </a:xfrm>
        </p:spPr>
        <p:txBody>
          <a:bodyPr>
            <a:normAutofit fontScale="47500" lnSpcReduction="20000"/>
          </a:bodyPr>
          <a:lstStyle/>
          <a:p>
            <a:pPr marL="0" indent="0" algn="ctr">
              <a:buNone/>
            </a:pPr>
            <a:r>
              <a:rPr lang="en-US" sz="5900" b="1" dirty="0" smtClean="0">
                <a:solidFill>
                  <a:schemeClr val="bg1"/>
                </a:solidFill>
              </a:rPr>
              <a:t>Tests</a:t>
            </a:r>
          </a:p>
          <a:p>
            <a:r>
              <a:rPr lang="en-US" sz="2900" b="1" dirty="0" smtClean="0">
                <a:solidFill>
                  <a:schemeClr val="bg1"/>
                </a:solidFill>
              </a:rPr>
              <a:t>Work on tests is the evidence you should use to decide if students are proficient or not.</a:t>
            </a:r>
          </a:p>
          <a:p>
            <a:r>
              <a:rPr lang="en-US" sz="2900" b="1" dirty="0" smtClean="0">
                <a:solidFill>
                  <a:schemeClr val="bg1"/>
                </a:solidFill>
              </a:rPr>
              <a:t>Students previous work on homework, classwork and quizzes should contribute to whether they are proficient but the test is their final chance to show you they finally have mastered the material.</a:t>
            </a:r>
          </a:p>
          <a:p>
            <a:r>
              <a:rPr lang="en-US" sz="2900" b="1" dirty="0" smtClean="0">
                <a:solidFill>
                  <a:schemeClr val="bg1"/>
                </a:solidFill>
              </a:rPr>
              <a:t>I do not keep a student from achieving proficiency because of not completing homework nor can completion of homework show evidence of proficiency</a:t>
            </a:r>
            <a:r>
              <a:rPr lang="en-US" sz="2000" b="1" dirty="0" smtClean="0">
                <a:solidFill>
                  <a:schemeClr val="bg1"/>
                </a:solidFill>
              </a:rPr>
              <a:t>.</a:t>
            </a:r>
          </a:p>
          <a:p>
            <a:endParaRPr lang="en-US" sz="2000" dirty="0"/>
          </a:p>
        </p:txBody>
      </p:sp>
      <p:sp>
        <p:nvSpPr>
          <p:cNvPr id="5" name="Rounded Rectangle 4"/>
          <p:cNvSpPr/>
          <p:nvPr/>
        </p:nvSpPr>
        <p:spPr>
          <a:xfrm>
            <a:off x="304800" y="1525012"/>
            <a:ext cx="2286000" cy="3199388"/>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6" name="Rounded Rectangle 5"/>
          <p:cNvSpPr/>
          <p:nvPr/>
        </p:nvSpPr>
        <p:spPr>
          <a:xfrm>
            <a:off x="6233160" y="1545788"/>
            <a:ext cx="2667000" cy="3102412"/>
          </a:xfrm>
          <a:prstGeom prst="round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8" name="Rounded Rectangle 7"/>
          <p:cNvSpPr/>
          <p:nvPr/>
        </p:nvSpPr>
        <p:spPr>
          <a:xfrm>
            <a:off x="2716530" y="1545789"/>
            <a:ext cx="3379470" cy="3178730"/>
          </a:xfrm>
          <a:prstGeom prst="roundRect">
            <a:avLst/>
          </a:prstGeom>
          <a:solidFill>
            <a:srgbClr val="FFFF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sz="1200" dirty="0">
              <a:solidFill>
                <a:schemeClr val="tx1"/>
              </a:solidFill>
            </a:endParaRPr>
          </a:p>
        </p:txBody>
      </p:sp>
      <p:sp>
        <p:nvSpPr>
          <p:cNvPr id="7" name="TextBox 6"/>
          <p:cNvSpPr txBox="1"/>
          <p:nvPr/>
        </p:nvSpPr>
        <p:spPr>
          <a:xfrm>
            <a:off x="419100" y="1677412"/>
            <a:ext cx="2057400" cy="3046988"/>
          </a:xfrm>
          <a:prstGeom prst="rect">
            <a:avLst/>
          </a:prstGeom>
          <a:noFill/>
        </p:spPr>
        <p:txBody>
          <a:bodyPr wrap="square" rtlCol="0">
            <a:spAutoFit/>
          </a:bodyPr>
          <a:lstStyle/>
          <a:p>
            <a:pPr lvl="0" algn="ctr"/>
            <a:r>
              <a:rPr lang="en-US" sz="1600" dirty="0" smtClean="0"/>
              <a:t>RED</a:t>
            </a:r>
          </a:p>
          <a:p>
            <a:pPr marL="285750" lvl="0" indent="-285750">
              <a:buFont typeface="Arial" pitchFamily="34" charset="0"/>
              <a:buChar char="•"/>
            </a:pPr>
            <a:r>
              <a:rPr lang="en-US" sz="1600" dirty="0" smtClean="0"/>
              <a:t>Omits </a:t>
            </a:r>
            <a:r>
              <a:rPr lang="en-US" sz="1600" dirty="0"/>
              <a:t>parts of question and response; has major errors; uses inappropriate </a:t>
            </a:r>
            <a:r>
              <a:rPr lang="en-US" sz="1600" dirty="0" smtClean="0"/>
              <a:t>strategies</a:t>
            </a:r>
          </a:p>
          <a:p>
            <a:pPr marL="285750" lvl="0" indent="-285750">
              <a:buFont typeface="Arial" pitchFamily="34" charset="0"/>
              <a:buChar char="•"/>
            </a:pPr>
            <a:r>
              <a:rPr lang="en-US" sz="1600" dirty="0" smtClean="0"/>
              <a:t>And/or </a:t>
            </a:r>
            <a:r>
              <a:rPr lang="en-US" sz="1600" dirty="0"/>
              <a:t>No Response; frivolous or irrelevant </a:t>
            </a:r>
            <a:r>
              <a:rPr lang="en-US" sz="1600" dirty="0" smtClean="0"/>
              <a:t>response</a:t>
            </a:r>
            <a:endParaRPr lang="en-US" sz="1600" dirty="0"/>
          </a:p>
        </p:txBody>
      </p:sp>
      <p:sp>
        <p:nvSpPr>
          <p:cNvPr id="10" name="TextBox 9"/>
          <p:cNvSpPr txBox="1"/>
          <p:nvPr/>
        </p:nvSpPr>
        <p:spPr>
          <a:xfrm>
            <a:off x="2819400" y="1615975"/>
            <a:ext cx="3276600" cy="3108543"/>
          </a:xfrm>
          <a:prstGeom prst="rect">
            <a:avLst/>
          </a:prstGeom>
          <a:noFill/>
        </p:spPr>
        <p:txBody>
          <a:bodyPr wrap="square" rtlCol="0">
            <a:spAutoFit/>
          </a:bodyPr>
          <a:lstStyle/>
          <a:p>
            <a:pPr lvl="0" algn="ctr"/>
            <a:r>
              <a:rPr lang="en-US" sz="1600" dirty="0" smtClean="0"/>
              <a:t>YELLOW</a:t>
            </a:r>
          </a:p>
          <a:p>
            <a:pPr marL="171450" lvl="0" indent="-171450">
              <a:buFont typeface="Arial" pitchFamily="34" charset="0"/>
              <a:buChar char="•"/>
            </a:pPr>
            <a:r>
              <a:rPr lang="en-US" sz="1200" dirty="0" smtClean="0"/>
              <a:t>Contains </a:t>
            </a:r>
            <a:r>
              <a:rPr lang="en-US" sz="1200" dirty="0"/>
              <a:t>good solid response but not all of the characteristics of green; </a:t>
            </a:r>
            <a:endParaRPr lang="en-US" sz="1200" dirty="0" smtClean="0"/>
          </a:p>
          <a:p>
            <a:pPr marL="171450" lvl="0" indent="-171450">
              <a:buFont typeface="Arial" pitchFamily="34" charset="0"/>
              <a:buChar char="•"/>
            </a:pPr>
            <a:r>
              <a:rPr lang="en-US" sz="1200" dirty="0" smtClean="0"/>
              <a:t>explains </a:t>
            </a:r>
            <a:r>
              <a:rPr lang="en-US" sz="1200" dirty="0"/>
              <a:t>less completely; may include minor error of execution but not of understanding</a:t>
            </a:r>
          </a:p>
          <a:p>
            <a:pPr algn="ctr"/>
            <a:r>
              <a:rPr lang="en-US" sz="1200" b="1" dirty="0"/>
              <a:t>AND/OR</a:t>
            </a:r>
            <a:endParaRPr lang="en-US" sz="1200" dirty="0"/>
          </a:p>
          <a:p>
            <a:pPr marL="171450" lvl="0" indent="-171450">
              <a:buFont typeface="Arial" pitchFamily="34" charset="0"/>
              <a:buChar char="•"/>
            </a:pPr>
            <a:r>
              <a:rPr lang="en-US" sz="1200" dirty="0"/>
              <a:t>Contains complete response, but explanation is muddled; </a:t>
            </a:r>
            <a:r>
              <a:rPr lang="en-US" sz="1200" dirty="0" smtClean="0"/>
              <a:t>presents </a:t>
            </a:r>
            <a:r>
              <a:rPr lang="en-US" sz="1200" dirty="0"/>
              <a:t>incomplete arguments; </a:t>
            </a:r>
            <a:r>
              <a:rPr lang="en-US" sz="1200" dirty="0" smtClean="0"/>
              <a:t>Includes </a:t>
            </a:r>
            <a:r>
              <a:rPr lang="en-US" sz="1200" dirty="0"/>
              <a:t>diagrams that are inappropriate or unclear, or fails to provide a diagram when it would be appropriate; </a:t>
            </a:r>
            <a:r>
              <a:rPr lang="en-US" sz="1200" dirty="0" smtClean="0"/>
              <a:t>Indicates </a:t>
            </a:r>
            <a:r>
              <a:rPr lang="en-US" sz="1200" dirty="0"/>
              <a:t>some understanding of mathematical ideas, but in an unclear way; </a:t>
            </a:r>
            <a:endParaRPr lang="en-US" sz="1200" dirty="0" smtClean="0"/>
          </a:p>
          <a:p>
            <a:pPr marL="171450" lvl="0" indent="-171450">
              <a:buFont typeface="Arial" pitchFamily="34" charset="0"/>
              <a:buChar char="•"/>
            </a:pPr>
            <a:r>
              <a:rPr lang="en-US" sz="1200" dirty="0" smtClean="0"/>
              <a:t>Shows </a:t>
            </a:r>
            <a:r>
              <a:rPr lang="en-US" sz="1200" dirty="0"/>
              <a:t>clear evidence of understanding some important ideas while also making one or more fundamental, specific errors</a:t>
            </a:r>
            <a:r>
              <a:rPr lang="en-US" sz="1200" dirty="0" smtClean="0"/>
              <a:t>.</a:t>
            </a:r>
            <a:endParaRPr lang="en-US" dirty="0"/>
          </a:p>
        </p:txBody>
      </p:sp>
      <p:sp>
        <p:nvSpPr>
          <p:cNvPr id="11" name="TextBox 10"/>
          <p:cNvSpPr txBox="1"/>
          <p:nvPr/>
        </p:nvSpPr>
        <p:spPr>
          <a:xfrm>
            <a:off x="6324600" y="1677412"/>
            <a:ext cx="2575560" cy="2739211"/>
          </a:xfrm>
          <a:prstGeom prst="rect">
            <a:avLst/>
          </a:prstGeom>
          <a:noFill/>
        </p:spPr>
        <p:txBody>
          <a:bodyPr wrap="square" rtlCol="0">
            <a:spAutoFit/>
          </a:bodyPr>
          <a:lstStyle/>
          <a:p>
            <a:pPr lvl="0" algn="ctr"/>
            <a:r>
              <a:rPr lang="en-US" sz="1600" dirty="0" smtClean="0"/>
              <a:t>GREEN</a:t>
            </a:r>
          </a:p>
          <a:p>
            <a:pPr marL="171450" lvl="0" indent="-171450">
              <a:buFont typeface="Arial" pitchFamily="34" charset="0"/>
              <a:buChar char="•"/>
            </a:pPr>
            <a:r>
              <a:rPr lang="en-US" sz="1200" dirty="0" smtClean="0"/>
              <a:t>Contains </a:t>
            </a:r>
            <a:r>
              <a:rPr lang="en-US" sz="1200" dirty="0"/>
              <a:t>complete response with a clear and concise explanation; </a:t>
            </a:r>
            <a:endParaRPr lang="en-US" sz="1200" dirty="0" smtClean="0"/>
          </a:p>
          <a:p>
            <a:pPr marL="171450" lvl="0" indent="-171450">
              <a:buFont typeface="Arial" pitchFamily="34" charset="0"/>
              <a:buChar char="•"/>
            </a:pPr>
            <a:r>
              <a:rPr lang="en-US" sz="1200" dirty="0" smtClean="0"/>
              <a:t>Includes </a:t>
            </a:r>
            <a:r>
              <a:rPr lang="en-US" sz="1200" dirty="0"/>
              <a:t>clear and simple diagram, if </a:t>
            </a:r>
            <a:r>
              <a:rPr lang="en-US" sz="1200" dirty="0" smtClean="0"/>
              <a:t>appropriate;</a:t>
            </a:r>
          </a:p>
          <a:p>
            <a:pPr marL="171450" lvl="0" indent="-171450">
              <a:buFont typeface="Arial" pitchFamily="34" charset="0"/>
              <a:buChar char="•"/>
            </a:pPr>
            <a:r>
              <a:rPr lang="en-US" sz="1200" dirty="0" smtClean="0"/>
              <a:t>Communicates </a:t>
            </a:r>
            <a:r>
              <a:rPr lang="en-US" sz="1200" dirty="0"/>
              <a:t>the mathematics effectively; shows </a:t>
            </a:r>
            <a:r>
              <a:rPr lang="en-US" sz="1200" dirty="0" smtClean="0"/>
              <a:t>understanding </a:t>
            </a:r>
            <a:r>
              <a:rPr lang="en-US" sz="1200" dirty="0"/>
              <a:t>of mathematical ideas and processes respective to the </a:t>
            </a:r>
            <a:r>
              <a:rPr lang="en-US" sz="1200" dirty="0" smtClean="0"/>
              <a:t>question</a:t>
            </a:r>
          </a:p>
          <a:p>
            <a:pPr marL="171450" lvl="0" indent="-171450">
              <a:buFont typeface="Arial" pitchFamily="34" charset="0"/>
              <a:buChar char="•"/>
            </a:pPr>
            <a:r>
              <a:rPr lang="en-US" sz="1200" dirty="0" smtClean="0"/>
              <a:t>Identifies </a:t>
            </a:r>
            <a:r>
              <a:rPr lang="en-US" sz="1200" dirty="0"/>
              <a:t>all important elements of </a:t>
            </a:r>
            <a:r>
              <a:rPr lang="en-US" sz="1200" dirty="0" smtClean="0"/>
              <a:t>tasks</a:t>
            </a:r>
          </a:p>
          <a:p>
            <a:pPr marL="171450" lvl="0" indent="-171450">
              <a:buFont typeface="Arial" pitchFamily="34" charset="0"/>
              <a:buChar char="•"/>
            </a:pPr>
            <a:r>
              <a:rPr lang="en-US" sz="1200" dirty="0" smtClean="0"/>
              <a:t>Includes </a:t>
            </a:r>
            <a:r>
              <a:rPr lang="en-US" sz="1200" dirty="0"/>
              <a:t>examples and counterexamples when </a:t>
            </a:r>
            <a:r>
              <a:rPr lang="en-US" sz="1200" dirty="0" smtClean="0"/>
              <a:t>appropriate</a:t>
            </a:r>
          </a:p>
          <a:p>
            <a:pPr marL="171450" lvl="0" indent="-171450">
              <a:buFont typeface="Arial" pitchFamily="34" charset="0"/>
              <a:buChar char="•"/>
            </a:pPr>
            <a:r>
              <a:rPr lang="en-US" sz="1200" dirty="0" smtClean="0"/>
              <a:t>Gives </a:t>
            </a:r>
            <a:r>
              <a:rPr lang="en-US" sz="1200" dirty="0"/>
              <a:t>strong supporting arguments</a:t>
            </a:r>
          </a:p>
        </p:txBody>
      </p:sp>
    </p:spTree>
    <p:extLst>
      <p:ext uri="{BB962C8B-B14F-4D97-AF65-F5344CB8AC3E}">
        <p14:creationId xmlns:p14="http://schemas.microsoft.com/office/powerpoint/2010/main" val="1196261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Effect transition="in" filter="fade">
                                      <p:cBhvr>
                                        <p:cTn id="26" dur="1000"/>
                                        <p:tgtEl>
                                          <p:spTgt spid="4">
                                            <p:txEl>
                                              <p:pRg st="1" end="1"/>
                                            </p:txEl>
                                          </p:spTgt>
                                        </p:tgtEl>
                                      </p:cBhvr>
                                    </p:animEffect>
                                    <p:anim calcmode="lin" valueType="num">
                                      <p:cBhvr>
                                        <p:cTn id="27"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1000"/>
                                        <p:tgtEl>
                                          <p:spTgt spid="4">
                                            <p:txEl>
                                              <p:pRg st="2" end="2"/>
                                            </p:txEl>
                                          </p:spTgt>
                                        </p:tgtEl>
                                      </p:cBhvr>
                                    </p:animEffect>
                                    <p:anim calcmode="lin" valueType="num">
                                      <p:cBhvr>
                                        <p:cTn id="34"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5"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4">
                                            <p:txEl>
                                              <p:pRg st="3" end="3"/>
                                            </p:txEl>
                                          </p:spTgt>
                                        </p:tgtEl>
                                        <p:attrNameLst>
                                          <p:attrName>style.visibility</p:attrName>
                                        </p:attrNameLst>
                                      </p:cBhvr>
                                      <p:to>
                                        <p:strVal val="visible"/>
                                      </p:to>
                                    </p:set>
                                    <p:animEffect transition="in" filter="fade">
                                      <p:cBhvr>
                                        <p:cTn id="40" dur="1000"/>
                                        <p:tgtEl>
                                          <p:spTgt spid="4">
                                            <p:txEl>
                                              <p:pRg st="3" end="3"/>
                                            </p:txEl>
                                          </p:spTgt>
                                        </p:tgtEl>
                                      </p:cBhvr>
                                    </p:animEffect>
                                    <p:anim calcmode="lin" valueType="num">
                                      <p:cBhvr>
                                        <p:cTn id="41"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oAutofit/>
          </a:bodyPr>
          <a:lstStyle/>
          <a:p>
            <a:r>
              <a:rPr lang="en-US" sz="2800" dirty="0" smtClean="0">
                <a:effectLst>
                  <a:outerShdw blurRad="38100" dist="38100" dir="2700000" algn="tl">
                    <a:srgbClr val="000000">
                      <a:alpha val="43137"/>
                    </a:srgbClr>
                  </a:outerShdw>
                </a:effectLst>
              </a:rPr>
              <a:t>How to Calculate a Student’s Grade using Outcomes</a:t>
            </a:r>
            <a:r>
              <a:rPr lang="en-US" sz="3600" dirty="0" smtClean="0"/>
              <a:t/>
            </a:r>
            <a:br>
              <a:rPr lang="en-US" sz="3600" dirty="0" smtClean="0"/>
            </a:br>
            <a:r>
              <a:rPr lang="en-US" sz="1600" dirty="0" smtClean="0"/>
              <a:t/>
            </a:r>
            <a:br>
              <a:rPr lang="en-US" sz="1600" dirty="0" smtClean="0"/>
            </a:br>
            <a:r>
              <a:rPr lang="en-US" sz="1600" dirty="0" smtClean="0"/>
              <a:t>With </a:t>
            </a:r>
            <a:r>
              <a:rPr lang="en-US" sz="1600" dirty="0" err="1" smtClean="0"/>
              <a:t>Powerschool</a:t>
            </a:r>
            <a:r>
              <a:rPr lang="en-US" sz="1600" dirty="0" smtClean="0"/>
              <a:t> my grading has changed a little bit and we will see how this goes this year.  For this first nine weeks of my year long freshman classes my students have not had many outcomes to show proficiency on and therefore I have had to adjust.</a:t>
            </a:r>
            <a:endParaRPr lang="en-US" sz="1600" dirty="0"/>
          </a:p>
        </p:txBody>
      </p:sp>
      <p:sp>
        <p:nvSpPr>
          <p:cNvPr id="4" name="Text Placeholder 3"/>
          <p:cNvSpPr>
            <a:spLocks noGrp="1"/>
          </p:cNvSpPr>
          <p:nvPr>
            <p:ph type="body" sz="quarter" idx="3"/>
          </p:nvPr>
        </p:nvSpPr>
        <p:spPr>
          <a:xfrm>
            <a:off x="381000" y="5486400"/>
            <a:ext cx="8077200" cy="838200"/>
          </a:xfrm>
        </p:spPr>
        <p:txBody>
          <a:bodyPr>
            <a:normAutofit/>
          </a:bodyPr>
          <a:lstStyle/>
          <a:p>
            <a:r>
              <a:rPr lang="en-US" dirty="0" smtClean="0"/>
              <a:t>PROGRESS REPORTS-I really like that printing progress reports is much easier than before.  </a:t>
            </a:r>
            <a:endParaRPr lang="en-US" dirty="0"/>
          </a:p>
        </p:txBody>
      </p:sp>
      <p:sp>
        <p:nvSpPr>
          <p:cNvPr id="6" name="Text Placeholder 5"/>
          <p:cNvSpPr>
            <a:spLocks noGrp="1"/>
          </p:cNvSpPr>
          <p:nvPr>
            <p:ph type="body" idx="1"/>
          </p:nvPr>
        </p:nvSpPr>
        <p:spPr>
          <a:xfrm>
            <a:off x="381000" y="2057400"/>
            <a:ext cx="7924800" cy="3352800"/>
          </a:xfrm>
        </p:spPr>
        <p:txBody>
          <a:bodyPr anchor="t">
            <a:normAutofit/>
          </a:bodyPr>
          <a:lstStyle/>
          <a:p>
            <a:pPr algn="ctr"/>
            <a:r>
              <a:rPr lang="en-US" dirty="0" smtClean="0"/>
              <a:t>In </a:t>
            </a:r>
            <a:r>
              <a:rPr lang="en-US" dirty="0" err="1" smtClean="0"/>
              <a:t>Powerschool</a:t>
            </a:r>
            <a:r>
              <a:rPr lang="en-US" dirty="0" smtClean="0"/>
              <a:t> I entered each outcome as a category and high performance as a category.  I assign a 1 if they showed proficiency and a 0 if not.  I had to put a 0 in for HP if they did not get the HP correct or it would show they had a 100%.  </a:t>
            </a:r>
          </a:p>
          <a:p>
            <a:pPr algn="ctr"/>
            <a:r>
              <a:rPr lang="en-US" dirty="0" smtClean="0"/>
              <a:t>With just one outcome proficient the students show a grade of 83, I did give students either 0, .5, or 1 for high performance.  The .5 gave the students a (92) B, the 1 gave the students an (100) A.  </a:t>
            </a:r>
            <a:endParaRPr lang="en-US" dirty="0"/>
          </a:p>
        </p:txBody>
      </p:sp>
    </p:spTree>
    <p:extLst>
      <p:ext uri="{BB962C8B-B14F-4D97-AF65-F5344CB8AC3E}">
        <p14:creationId xmlns:p14="http://schemas.microsoft.com/office/powerpoint/2010/main" val="2630180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solidFill>
                  <a:schemeClr val="tx2"/>
                </a:solidFill>
                <a:effectLst>
                  <a:outerShdw blurRad="38100" dist="38100" dir="2700000" algn="tl">
                    <a:srgbClr val="000000">
                      <a:alpha val="43137"/>
                    </a:srgbClr>
                  </a:outerShdw>
                </a:effectLst>
              </a:rPr>
              <a:t>How can I make an A?</a:t>
            </a:r>
            <a:r>
              <a:rPr lang="en-US" sz="3600" dirty="0"/>
              <a:t/>
            </a:r>
            <a:br>
              <a:rPr lang="en-US" sz="3600" dirty="0"/>
            </a:br>
            <a:r>
              <a:rPr lang="en-US" sz="3600" dirty="0">
                <a:solidFill>
                  <a:schemeClr val="accent1"/>
                </a:solidFill>
              </a:rPr>
              <a:t>What makes a task High Performance?</a:t>
            </a:r>
            <a:endParaRPr lang="en-US" sz="3600" dirty="0"/>
          </a:p>
        </p:txBody>
      </p:sp>
      <p:sp>
        <p:nvSpPr>
          <p:cNvPr id="7" name="TextBox 6"/>
          <p:cNvSpPr txBox="1"/>
          <p:nvPr/>
        </p:nvSpPr>
        <p:spPr>
          <a:xfrm>
            <a:off x="464820" y="1524000"/>
            <a:ext cx="8298180" cy="4524315"/>
          </a:xfrm>
          <a:prstGeom prst="rect">
            <a:avLst/>
          </a:prstGeom>
          <a:noFill/>
        </p:spPr>
        <p:txBody>
          <a:bodyPr wrap="square" rtlCol="0">
            <a:spAutoFit/>
          </a:bodyPr>
          <a:lstStyle/>
          <a:p>
            <a:pPr algn="just"/>
            <a:r>
              <a:rPr lang="en-US" dirty="0" smtClean="0">
                <a:latin typeface="Franklin Gothic Book" pitchFamily="34" charset="0"/>
              </a:rPr>
              <a:t>A high performance tasks asks the students to extend their math skills to make connections between mathematics they have learned previously to the current topics or to extend the concepts to a more difficult situation.  </a:t>
            </a:r>
          </a:p>
          <a:p>
            <a:pPr algn="just"/>
            <a:endParaRPr lang="en-US" dirty="0">
              <a:latin typeface="Franklin Gothic Book" pitchFamily="34" charset="0"/>
            </a:endParaRPr>
          </a:p>
          <a:p>
            <a:pPr algn="just"/>
            <a:r>
              <a:rPr lang="en-US" dirty="0" smtClean="0">
                <a:latin typeface="Franklin Gothic Book" pitchFamily="34" charset="0"/>
              </a:rPr>
              <a:t>Here are a few examples of proficient tasks compared to high performance tasks.  On some test I offer the either/or  option where students can choose to just complete the proficiency task or the high performance for the same concept and then for other tests the students have to do all the targets and the high performance to receive credit.</a:t>
            </a:r>
          </a:p>
          <a:p>
            <a:pPr algn="just"/>
            <a:endParaRPr lang="en-US" dirty="0">
              <a:latin typeface="Franklin Gothic Book" pitchFamily="34" charset="0"/>
            </a:endParaRPr>
          </a:p>
          <a:p>
            <a:pPr algn="just"/>
            <a:r>
              <a:rPr lang="en-US" dirty="0" smtClean="0">
                <a:latin typeface="Franklin Gothic Book" pitchFamily="34" charset="0"/>
              </a:rPr>
              <a:t>I also consider if the class is Honors or not.  I expect my honors students to have a deeper understanding of the concept and therefore be able to explain connections between math concepts previous learned or related to another subject area.</a:t>
            </a:r>
          </a:p>
          <a:p>
            <a:pPr algn="just"/>
            <a:endParaRPr lang="en-US" dirty="0">
              <a:latin typeface="Franklin Gothic Book" pitchFamily="34" charset="0"/>
            </a:endParaRPr>
          </a:p>
          <a:p>
            <a:pPr algn="just"/>
            <a:r>
              <a:rPr lang="en-US" dirty="0" smtClean="0">
                <a:latin typeface="Franklin Gothic Book" pitchFamily="34" charset="0"/>
              </a:rPr>
              <a:t>On the next two slides are the proficiency and high performance for Math 2 Outcome 1.</a:t>
            </a:r>
            <a:endParaRPr lang="en-US" dirty="0">
              <a:latin typeface="Franklin Gothic Book" pitchFamily="34" charset="0"/>
            </a:endParaRPr>
          </a:p>
        </p:txBody>
      </p:sp>
      <p:sp>
        <p:nvSpPr>
          <p:cNvPr id="9" name="Rectangle 8"/>
          <p:cNvSpPr/>
          <p:nvPr/>
        </p:nvSpPr>
        <p:spPr>
          <a:xfrm>
            <a:off x="381000" y="3516630"/>
            <a:ext cx="3962400" cy="2655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19600" y="3516630"/>
            <a:ext cx="4343400" cy="26555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09558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599" y="990600"/>
            <a:ext cx="8127299" cy="4050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78020" y="309349"/>
            <a:ext cx="8032579" cy="369332"/>
          </a:xfrm>
          <a:prstGeom prst="rect">
            <a:avLst/>
          </a:prstGeom>
        </p:spPr>
        <p:txBody>
          <a:bodyPr wrap="square">
            <a:spAutoFit/>
          </a:bodyPr>
          <a:lstStyle/>
          <a:p>
            <a:pPr algn="ctr"/>
            <a:r>
              <a:rPr lang="en-US" b="1" dirty="0"/>
              <a:t>Examples of Proficiency tasks</a:t>
            </a:r>
          </a:p>
        </p:txBody>
      </p:sp>
    </p:spTree>
    <p:extLst>
      <p:ext uri="{BB962C8B-B14F-4D97-AF65-F5344CB8AC3E}">
        <p14:creationId xmlns:p14="http://schemas.microsoft.com/office/powerpoint/2010/main" val="9999645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295400"/>
            <a:ext cx="8080134" cy="5015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09600" y="457200"/>
            <a:ext cx="8080134" cy="369332"/>
          </a:xfrm>
          <a:prstGeom prst="rect">
            <a:avLst/>
          </a:prstGeom>
        </p:spPr>
        <p:txBody>
          <a:bodyPr wrap="square">
            <a:spAutoFit/>
          </a:bodyPr>
          <a:lstStyle/>
          <a:p>
            <a:pPr algn="ctr"/>
            <a:r>
              <a:rPr lang="en-US" b="1" dirty="0"/>
              <a:t>Examples of High Performance task</a:t>
            </a:r>
          </a:p>
        </p:txBody>
      </p:sp>
    </p:spTree>
    <p:extLst>
      <p:ext uri="{BB962C8B-B14F-4D97-AF65-F5344CB8AC3E}">
        <p14:creationId xmlns:p14="http://schemas.microsoft.com/office/powerpoint/2010/main" val="2558344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0597"/>
            <a:ext cx="8229600" cy="1143000"/>
          </a:xfrm>
        </p:spPr>
        <p:txBody>
          <a:bodyPr>
            <a:normAutofit/>
          </a:bodyPr>
          <a:lstStyle/>
          <a:p>
            <a:r>
              <a:rPr lang="en-US" sz="2800" dirty="0">
                <a:solidFill>
                  <a:schemeClr val="accent1"/>
                </a:solidFill>
              </a:rPr>
              <a:t>What makes a task High Performance</a:t>
            </a:r>
            <a:r>
              <a:rPr lang="en-US" sz="2800" dirty="0" smtClean="0">
                <a:solidFill>
                  <a:schemeClr val="accent1"/>
                </a:solidFill>
              </a:rPr>
              <a:t>?</a:t>
            </a:r>
            <a:br>
              <a:rPr lang="en-US" sz="2800" dirty="0" smtClean="0">
                <a:solidFill>
                  <a:schemeClr val="accent1"/>
                </a:solidFill>
              </a:rPr>
            </a:br>
            <a:r>
              <a:rPr lang="en-US" sz="2400" dirty="0" smtClean="0">
                <a:solidFill>
                  <a:schemeClr val="accent1"/>
                </a:solidFill>
              </a:rPr>
              <a:t>These problems come from Math 2</a:t>
            </a:r>
            <a:endParaRPr lang="en-US" sz="2400" dirty="0"/>
          </a:p>
        </p:txBody>
      </p:sp>
      <p:sp>
        <p:nvSpPr>
          <p:cNvPr id="3" name="Text Placeholder 2"/>
          <p:cNvSpPr>
            <a:spLocks noGrp="1"/>
          </p:cNvSpPr>
          <p:nvPr>
            <p:ph type="body" idx="1"/>
          </p:nvPr>
        </p:nvSpPr>
        <p:spPr>
          <a:xfrm>
            <a:off x="457200" y="1219200"/>
            <a:ext cx="4040188" cy="369887"/>
          </a:xfrm>
        </p:spPr>
        <p:txBody>
          <a:bodyPr>
            <a:normAutofit lnSpcReduction="10000"/>
          </a:bodyPr>
          <a:lstStyle/>
          <a:p>
            <a:pPr algn="ctr"/>
            <a:r>
              <a:rPr lang="en-US" sz="2000" b="0" dirty="0"/>
              <a:t>Examples of Proficiency </a:t>
            </a:r>
            <a:r>
              <a:rPr lang="en-US" sz="2000" b="0" dirty="0" smtClean="0"/>
              <a:t>tasks</a:t>
            </a:r>
            <a:endParaRPr lang="en-US" sz="2000" b="0" dirty="0"/>
          </a:p>
        </p:txBody>
      </p:sp>
      <p:sp>
        <p:nvSpPr>
          <p:cNvPr id="5" name="Text Placeholder 4"/>
          <p:cNvSpPr>
            <a:spLocks noGrp="1"/>
          </p:cNvSpPr>
          <p:nvPr>
            <p:ph type="body" sz="quarter" idx="3"/>
          </p:nvPr>
        </p:nvSpPr>
        <p:spPr>
          <a:xfrm>
            <a:off x="4648200" y="1219200"/>
            <a:ext cx="4041775" cy="369887"/>
          </a:xfrm>
        </p:spPr>
        <p:txBody>
          <a:bodyPr>
            <a:normAutofit lnSpcReduction="10000"/>
          </a:bodyPr>
          <a:lstStyle/>
          <a:p>
            <a:pPr algn="ctr"/>
            <a:r>
              <a:rPr lang="en-US" sz="2000" b="0" dirty="0"/>
              <a:t>Examples of High Performance </a:t>
            </a:r>
            <a:r>
              <a:rPr lang="en-US" sz="2000" b="0" dirty="0" smtClean="0"/>
              <a:t>task</a:t>
            </a:r>
            <a:endParaRPr lang="en-US" sz="2000" b="0" dirty="0"/>
          </a:p>
        </p:txBody>
      </p:sp>
      <p:pic>
        <p:nvPicPr>
          <p:cNvPr id="7"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434340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648200" y="1600200"/>
            <a:ext cx="4041775"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a:xfrm>
            <a:off x="457200" y="381000"/>
            <a:ext cx="8229600" cy="838200"/>
          </a:xfrm>
          <a:prstGeom prst="roundRect">
            <a:avLst/>
          </a:prstGeom>
          <a:solidFill>
            <a:schemeClr val="accent3">
              <a:alpha val="49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97620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4953</TotalTime>
  <Words>1047</Words>
  <Application>Microsoft Office PowerPoint</Application>
  <PresentationFormat>On-screen Show (4:3)</PresentationFormat>
  <Paragraphs>82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How Proficient am I?</vt:lpstr>
      <vt:lpstr>What are Outcomes?</vt:lpstr>
      <vt:lpstr>Example of Outcome &amp; Targets for Math 1</vt:lpstr>
      <vt:lpstr>Grading Student Work</vt:lpstr>
      <vt:lpstr>How to Calculate a Student’s Grade using Outcomes  With Powerschool my grading has changed a little bit and we will see how this goes this year.  For this first nine weeks of my year long freshman classes my students have not had many outcomes to show proficiency on and therefore I have had to adjust.</vt:lpstr>
      <vt:lpstr>How can I make an A? What makes a task High Performance?</vt:lpstr>
      <vt:lpstr>PowerPoint Presentation</vt:lpstr>
      <vt:lpstr>PowerPoint Presentation</vt:lpstr>
      <vt:lpstr>What makes a task High Performance? These problems come from Math 2</vt:lpstr>
      <vt:lpstr>What if I am not PROFICIENT </vt:lpstr>
      <vt:lpstr>STRUGGLE with managing paperwork</vt:lpstr>
      <vt:lpstr>How proficient  are you NOW?</vt:lpstr>
    </vt:vector>
  </TitlesOfParts>
  <Company>Buncombe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Proficient am I?</dc:title>
  <dc:creator>Emily bryant</dc:creator>
  <cp:lastModifiedBy>emilybryant</cp:lastModifiedBy>
  <cp:revision>53</cp:revision>
  <dcterms:created xsi:type="dcterms:W3CDTF">2012-09-19T18:38:26Z</dcterms:created>
  <dcterms:modified xsi:type="dcterms:W3CDTF">2013-11-04T13:02:04Z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